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01" r:id="rId5"/>
    <p:sldId id="347" r:id="rId6"/>
    <p:sldId id="332" r:id="rId7"/>
    <p:sldId id="303" r:id="rId8"/>
    <p:sldId id="331" r:id="rId9"/>
    <p:sldId id="336" r:id="rId10"/>
    <p:sldId id="351" r:id="rId11"/>
    <p:sldId id="350" r:id="rId12"/>
    <p:sldId id="334" r:id="rId13"/>
    <p:sldId id="346" r:id="rId14"/>
    <p:sldId id="339" r:id="rId15"/>
    <p:sldId id="311" r:id="rId16"/>
    <p:sldId id="312" r:id="rId17"/>
    <p:sldId id="337" r:id="rId18"/>
    <p:sldId id="338" r:id="rId19"/>
    <p:sldId id="345" r:id="rId20"/>
    <p:sldId id="344" r:id="rId21"/>
    <p:sldId id="340" r:id="rId22"/>
    <p:sldId id="343" r:id="rId23"/>
    <p:sldId id="341" r:id="rId24"/>
    <p:sldId id="325" r:id="rId25"/>
    <p:sldId id="326" r:id="rId26"/>
    <p:sldId id="33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4CA"/>
    <a:srgbClr val="00F206"/>
    <a:srgbClr val="F04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10E6BC-F338-4BF5-955A-5D9D1F698760}" v="1524" dt="2021-12-09T03:32:35.282"/>
    <p1510:client id="{F156B71F-8DF3-43A5-ABAC-7D3155D4EB42}" v="133" dt="2021-12-10T00:54:48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59060" autoAdjust="0"/>
  </p:normalViewPr>
  <p:slideViewPr>
    <p:cSldViewPr snapToGrid="0">
      <p:cViewPr varScale="1">
        <p:scale>
          <a:sx n="55" d="100"/>
          <a:sy n="55" d="100"/>
        </p:scale>
        <p:origin x="1212" y="48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-1090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354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nley evans" userId="fbfe8f0825bd10d2" providerId="LiveId" clId="{F156B71F-8DF3-43A5-ABAC-7D3155D4EB42}"/>
    <pc:docChg chg="undo redo custSel delSld modSld sldOrd">
      <pc:chgData name="stanley evans" userId="fbfe8f0825bd10d2" providerId="LiveId" clId="{F156B71F-8DF3-43A5-ABAC-7D3155D4EB42}" dt="2021-12-10T00:56:24.586" v="489" actId="113"/>
      <pc:docMkLst>
        <pc:docMk/>
      </pc:docMkLst>
      <pc:sldChg chg="modNotesTx">
        <pc:chgData name="stanley evans" userId="fbfe8f0825bd10d2" providerId="LiveId" clId="{F156B71F-8DF3-43A5-ABAC-7D3155D4EB42}" dt="2021-12-10T00:56:24.586" v="489" actId="113"/>
        <pc:sldMkLst>
          <pc:docMk/>
          <pc:sldMk cId="2255487160" sldId="311"/>
        </pc:sldMkLst>
      </pc:sldChg>
      <pc:sldChg chg="addSp delSp modSp mod setBg">
        <pc:chgData name="stanley evans" userId="fbfe8f0825bd10d2" providerId="LiveId" clId="{F156B71F-8DF3-43A5-ABAC-7D3155D4EB42}" dt="2021-12-09T22:09:03.235" v="54" actId="313"/>
        <pc:sldMkLst>
          <pc:docMk/>
          <pc:sldMk cId="2544931974" sldId="332"/>
        </pc:sldMkLst>
        <pc:spChg chg="mod">
          <ac:chgData name="stanley evans" userId="fbfe8f0825bd10d2" providerId="LiveId" clId="{F156B71F-8DF3-43A5-ABAC-7D3155D4EB42}" dt="2021-12-09T21:25:49.647" v="9" actId="26606"/>
          <ac:spMkLst>
            <pc:docMk/>
            <pc:sldMk cId="2544931974" sldId="332"/>
            <ac:spMk id="2" creationId="{B8A9523D-89C7-488C-AE98-7523011FC5A9}"/>
          </ac:spMkLst>
        </pc:spChg>
        <pc:spChg chg="add del mod">
          <ac:chgData name="stanley evans" userId="fbfe8f0825bd10d2" providerId="LiveId" clId="{F156B71F-8DF3-43A5-ABAC-7D3155D4EB42}" dt="2021-12-09T21:25:49.647" v="9" actId="26606"/>
          <ac:spMkLst>
            <pc:docMk/>
            <pc:sldMk cId="2544931974" sldId="332"/>
            <ac:spMk id="4" creationId="{F4A86F16-F5AB-4B7B-9BDD-234B68A3F15E}"/>
          </ac:spMkLst>
        </pc:spChg>
        <pc:spChg chg="mod">
          <ac:chgData name="stanley evans" userId="fbfe8f0825bd10d2" providerId="LiveId" clId="{F156B71F-8DF3-43A5-ABAC-7D3155D4EB42}" dt="2021-12-09T22:09:03.235" v="54" actId="313"/>
          <ac:spMkLst>
            <pc:docMk/>
            <pc:sldMk cId="2544931974" sldId="332"/>
            <ac:spMk id="6" creationId="{4F4A1332-9E79-4473-8BD2-36F6A876E01F}"/>
          </ac:spMkLst>
        </pc:spChg>
        <pc:spChg chg="add del mod">
          <ac:chgData name="stanley evans" userId="fbfe8f0825bd10d2" providerId="LiveId" clId="{F156B71F-8DF3-43A5-ABAC-7D3155D4EB42}" dt="2021-12-09T21:24:54.581" v="6" actId="931"/>
          <ac:spMkLst>
            <pc:docMk/>
            <pc:sldMk cId="2544931974" sldId="332"/>
            <ac:spMk id="7" creationId="{5005C72F-B93E-4C49-9248-95CCA013CC58}"/>
          </ac:spMkLst>
        </pc:spChg>
        <pc:spChg chg="ord">
          <ac:chgData name="stanley evans" userId="fbfe8f0825bd10d2" providerId="LiveId" clId="{F156B71F-8DF3-43A5-ABAC-7D3155D4EB42}" dt="2021-12-09T21:25:49.647" v="9" actId="26606"/>
          <ac:spMkLst>
            <pc:docMk/>
            <pc:sldMk cId="2544931974" sldId="332"/>
            <ac:spMk id="16" creationId="{71F9033E-5F7A-4C8E-8B5A-CFCB12E8FF0B}"/>
          </ac:spMkLst>
        </pc:spChg>
        <pc:spChg chg="add">
          <ac:chgData name="stanley evans" userId="fbfe8f0825bd10d2" providerId="LiveId" clId="{F156B71F-8DF3-43A5-ABAC-7D3155D4EB42}" dt="2021-12-09T21:25:49.647" v="9" actId="26606"/>
          <ac:spMkLst>
            <pc:docMk/>
            <pc:sldMk cId="2544931974" sldId="332"/>
            <ac:spMk id="28" creationId="{CFF384FA-A314-44A7-A8D0-A5B072C068D7}"/>
          </ac:spMkLst>
        </pc:spChg>
        <pc:spChg chg="add">
          <ac:chgData name="stanley evans" userId="fbfe8f0825bd10d2" providerId="LiveId" clId="{F156B71F-8DF3-43A5-ABAC-7D3155D4EB42}" dt="2021-12-09T21:25:49.647" v="9" actId="26606"/>
          <ac:spMkLst>
            <pc:docMk/>
            <pc:sldMk cId="2544931974" sldId="332"/>
            <ac:spMk id="30" creationId="{2F207D4E-9AD2-486E-974F-2A1243D8B6D5}"/>
          </ac:spMkLst>
        </pc:spChg>
        <pc:picChg chg="add mod">
          <ac:chgData name="stanley evans" userId="fbfe8f0825bd10d2" providerId="LiveId" clId="{F156B71F-8DF3-43A5-ABAC-7D3155D4EB42}" dt="2021-12-09T21:25:49.647" v="9" actId="26606"/>
          <ac:picMkLst>
            <pc:docMk/>
            <pc:sldMk cId="2544931974" sldId="332"/>
            <ac:picMk id="9" creationId="{B6BCE531-446B-4AA7-8774-05EAEF120BE1}"/>
          </ac:picMkLst>
        </pc:picChg>
        <pc:picChg chg="add del mod">
          <ac:chgData name="stanley evans" userId="fbfe8f0825bd10d2" providerId="LiveId" clId="{F156B71F-8DF3-43A5-ABAC-7D3155D4EB42}" dt="2021-12-09T21:25:27.676" v="8" actId="931"/>
          <ac:picMkLst>
            <pc:docMk/>
            <pc:sldMk cId="2544931974" sldId="332"/>
            <ac:picMk id="11" creationId="{E50031DF-D09C-4914-B89D-D1F1296EF24A}"/>
          </ac:picMkLst>
        </pc:picChg>
        <pc:picChg chg="add del">
          <ac:chgData name="stanley evans" userId="fbfe8f0825bd10d2" providerId="LiveId" clId="{F156B71F-8DF3-43A5-ABAC-7D3155D4EB42}" dt="2021-12-09T21:24:26.166" v="4" actId="478"/>
          <ac:picMkLst>
            <pc:docMk/>
            <pc:sldMk cId="2544931974" sldId="332"/>
            <ac:picMk id="15" creationId="{6439011C-E326-4C59-80B3-F5FD382B6B62}"/>
          </ac:picMkLst>
        </pc:picChg>
        <pc:picChg chg="add del">
          <ac:chgData name="stanley evans" userId="fbfe8f0825bd10d2" providerId="LiveId" clId="{F156B71F-8DF3-43A5-ABAC-7D3155D4EB42}" dt="2021-12-09T21:24:26.624" v="5" actId="478"/>
          <ac:picMkLst>
            <pc:docMk/>
            <pc:sldMk cId="2544931974" sldId="332"/>
            <ac:picMk id="18" creationId="{A33565C9-DBED-46E4-A620-916BE00EBFCE}"/>
          </ac:picMkLst>
        </pc:picChg>
        <pc:picChg chg="mod">
          <ac:chgData name="stanley evans" userId="fbfe8f0825bd10d2" providerId="LiveId" clId="{F156B71F-8DF3-43A5-ABAC-7D3155D4EB42}" dt="2021-12-09T21:25:49.647" v="9" actId="26606"/>
          <ac:picMkLst>
            <pc:docMk/>
            <pc:sldMk cId="2544931974" sldId="332"/>
            <ac:picMk id="21" creationId="{6ABAC5BF-A79E-4532-A26D-D63AE29B5B13}"/>
          </ac:picMkLst>
        </pc:picChg>
        <pc:cxnChg chg="add">
          <ac:chgData name="stanley evans" userId="fbfe8f0825bd10d2" providerId="LiveId" clId="{F156B71F-8DF3-43A5-ABAC-7D3155D4EB42}" dt="2021-12-09T21:25:49.647" v="9" actId="26606"/>
          <ac:cxnSpMkLst>
            <pc:docMk/>
            <pc:sldMk cId="2544931974" sldId="332"/>
            <ac:cxnSpMk id="26" creationId="{36386491-6F13-4235-A32F-9F6D67F13D05}"/>
          </ac:cxnSpMkLst>
        </pc:cxnChg>
        <pc:cxnChg chg="add">
          <ac:chgData name="stanley evans" userId="fbfe8f0825bd10d2" providerId="LiveId" clId="{F156B71F-8DF3-43A5-ABAC-7D3155D4EB42}" dt="2021-12-09T21:25:49.647" v="9" actId="26606"/>
          <ac:cxnSpMkLst>
            <pc:docMk/>
            <pc:sldMk cId="2544931974" sldId="332"/>
            <ac:cxnSpMk id="32" creationId="{974E2B8C-26B7-4C65-A637-288CD529441B}"/>
          </ac:cxnSpMkLst>
        </pc:cxnChg>
        <pc:cxnChg chg="add">
          <ac:chgData name="stanley evans" userId="fbfe8f0825bd10d2" providerId="LiveId" clId="{F156B71F-8DF3-43A5-ABAC-7D3155D4EB42}" dt="2021-12-09T21:25:49.647" v="9" actId="26606"/>
          <ac:cxnSpMkLst>
            <pc:docMk/>
            <pc:sldMk cId="2544931974" sldId="332"/>
            <ac:cxnSpMk id="34" creationId="{56785FBE-1FF0-465F-A9C9-9505E46551DC}"/>
          </ac:cxnSpMkLst>
        </pc:cxnChg>
        <pc:cxnChg chg="add">
          <ac:chgData name="stanley evans" userId="fbfe8f0825bd10d2" providerId="LiveId" clId="{F156B71F-8DF3-43A5-ABAC-7D3155D4EB42}" dt="2021-12-09T21:25:49.647" v="9" actId="26606"/>
          <ac:cxnSpMkLst>
            <pc:docMk/>
            <pc:sldMk cId="2544931974" sldId="332"/>
            <ac:cxnSpMk id="36" creationId="{1F59E21C-6CB3-4874-9763-88F31544FAA9}"/>
          </ac:cxnSpMkLst>
        </pc:cxnChg>
      </pc:sldChg>
      <pc:sldChg chg="modSp ord">
        <pc:chgData name="stanley evans" userId="fbfe8f0825bd10d2" providerId="LiveId" clId="{F156B71F-8DF3-43A5-ABAC-7D3155D4EB42}" dt="2021-12-09T23:06:29.820" v="114" actId="20577"/>
        <pc:sldMkLst>
          <pc:docMk/>
          <pc:sldMk cId="2261966679" sldId="334"/>
        </pc:sldMkLst>
        <pc:spChg chg="mod">
          <ac:chgData name="stanley evans" userId="fbfe8f0825bd10d2" providerId="LiveId" clId="{F156B71F-8DF3-43A5-ABAC-7D3155D4EB42}" dt="2021-12-09T23:06:29.820" v="114" actId="20577"/>
          <ac:spMkLst>
            <pc:docMk/>
            <pc:sldMk cId="2261966679" sldId="334"/>
            <ac:spMk id="2" creationId="{FA61C8CC-350F-49EA-B168-F77049E6B60C}"/>
          </ac:spMkLst>
        </pc:spChg>
      </pc:sldChg>
      <pc:sldChg chg="modNotesTx">
        <pc:chgData name="stanley evans" userId="fbfe8f0825bd10d2" providerId="LiveId" clId="{F156B71F-8DF3-43A5-ABAC-7D3155D4EB42}" dt="2021-12-10T00:55:36.196" v="486" actId="20577"/>
        <pc:sldMkLst>
          <pc:docMk/>
          <pc:sldMk cId="50328" sldId="338"/>
        </pc:sldMkLst>
      </pc:sldChg>
      <pc:sldChg chg="addSp delSp modSp mod modAnim modNotesTx">
        <pc:chgData name="stanley evans" userId="fbfe8f0825bd10d2" providerId="LiveId" clId="{F156B71F-8DF3-43A5-ABAC-7D3155D4EB42}" dt="2021-12-10T00:54:48.950" v="379" actId="403"/>
        <pc:sldMkLst>
          <pc:docMk/>
          <pc:sldMk cId="3300217313" sldId="344"/>
        </pc:sldMkLst>
        <pc:spChg chg="mod">
          <ac:chgData name="stanley evans" userId="fbfe8f0825bd10d2" providerId="LiveId" clId="{F156B71F-8DF3-43A5-ABAC-7D3155D4EB42}" dt="2021-12-10T00:54:48.950" v="379" actId="403"/>
          <ac:spMkLst>
            <pc:docMk/>
            <pc:sldMk cId="3300217313" sldId="344"/>
            <ac:spMk id="3" creationId="{3D1B3571-78F5-419F-9B33-11F5E1477314}"/>
          </ac:spMkLst>
        </pc:spChg>
        <pc:spChg chg="add del">
          <ac:chgData name="stanley evans" userId="fbfe8f0825bd10d2" providerId="LiveId" clId="{F156B71F-8DF3-43A5-ABAC-7D3155D4EB42}" dt="2021-12-10T00:34:02.604" v="118" actId="478"/>
          <ac:spMkLst>
            <pc:docMk/>
            <pc:sldMk cId="3300217313" sldId="344"/>
            <ac:spMk id="4" creationId="{48C0D026-1E2B-43CB-9D24-111D212DE5EF}"/>
          </ac:spMkLst>
        </pc:spChg>
        <pc:spChg chg="add mod">
          <ac:chgData name="stanley evans" userId="fbfe8f0825bd10d2" providerId="LiveId" clId="{F156B71F-8DF3-43A5-ABAC-7D3155D4EB42}" dt="2021-12-10T00:34:43.241" v="122" actId="1582"/>
          <ac:spMkLst>
            <pc:docMk/>
            <pc:sldMk cId="3300217313" sldId="344"/>
            <ac:spMk id="5" creationId="{C268E8CC-2E79-4864-A21C-A9591A83C21D}"/>
          </ac:spMkLst>
        </pc:spChg>
      </pc:sldChg>
      <pc:sldChg chg="delSp modSp mod ord delAnim modAnim">
        <pc:chgData name="stanley evans" userId="fbfe8f0825bd10d2" providerId="LiveId" clId="{F156B71F-8DF3-43A5-ABAC-7D3155D4EB42}" dt="2021-12-09T23:05:48.699" v="98"/>
        <pc:sldMkLst>
          <pc:docMk/>
          <pc:sldMk cId="1899018042" sldId="346"/>
        </pc:sldMkLst>
        <pc:spChg chg="mod">
          <ac:chgData name="stanley evans" userId="fbfe8f0825bd10d2" providerId="LiveId" clId="{F156B71F-8DF3-43A5-ABAC-7D3155D4EB42}" dt="2021-12-09T21:33:04.240" v="45" actId="207"/>
          <ac:spMkLst>
            <pc:docMk/>
            <pc:sldMk cId="1899018042" sldId="346"/>
            <ac:spMk id="3" creationId="{3B8D4D63-EA15-4FCA-A271-81360EE9CE6C}"/>
          </ac:spMkLst>
        </pc:spChg>
        <pc:spChg chg="del">
          <ac:chgData name="stanley evans" userId="fbfe8f0825bd10d2" providerId="LiveId" clId="{F156B71F-8DF3-43A5-ABAC-7D3155D4EB42}" dt="2021-12-09T21:34:16.626" v="48" actId="478"/>
          <ac:spMkLst>
            <pc:docMk/>
            <pc:sldMk cId="1899018042" sldId="346"/>
            <ac:spMk id="15" creationId="{3F94563C-B60A-485F-AD45-29EBF47A4B2E}"/>
          </ac:spMkLst>
        </pc:spChg>
        <pc:spChg chg="del">
          <ac:chgData name="stanley evans" userId="fbfe8f0825bd10d2" providerId="LiveId" clId="{F156B71F-8DF3-43A5-ABAC-7D3155D4EB42}" dt="2021-12-09T21:34:23.682" v="50" actId="478"/>
          <ac:spMkLst>
            <pc:docMk/>
            <pc:sldMk cId="1899018042" sldId="346"/>
            <ac:spMk id="18" creationId="{479E6AC3-AB8D-49C6-8A9C-410B80638E19}"/>
          </ac:spMkLst>
        </pc:spChg>
        <pc:cxnChg chg="del mod">
          <ac:chgData name="stanley evans" userId="fbfe8f0825bd10d2" providerId="LiveId" clId="{F156B71F-8DF3-43A5-ABAC-7D3155D4EB42}" dt="2021-12-09T21:34:18.774" v="49" actId="478"/>
          <ac:cxnSpMkLst>
            <pc:docMk/>
            <pc:sldMk cId="1899018042" sldId="346"/>
            <ac:cxnSpMk id="17" creationId="{5E532D87-21A5-4287-9F07-38C6FBF76757}"/>
          </ac:cxnSpMkLst>
        </pc:cxnChg>
      </pc:sldChg>
      <pc:sldChg chg="addSp delSp modSp del mod delAnim">
        <pc:chgData name="stanley evans" userId="fbfe8f0825bd10d2" providerId="LiveId" clId="{F156B71F-8DF3-43A5-ABAC-7D3155D4EB42}" dt="2021-12-09T22:16:38.017" v="84" actId="47"/>
        <pc:sldMkLst>
          <pc:docMk/>
          <pc:sldMk cId="344997628" sldId="348"/>
        </pc:sldMkLst>
        <pc:spChg chg="add mod">
          <ac:chgData name="stanley evans" userId="fbfe8f0825bd10d2" providerId="LiveId" clId="{F156B71F-8DF3-43A5-ABAC-7D3155D4EB42}" dt="2021-12-09T22:12:11.912" v="55" actId="21"/>
          <ac:spMkLst>
            <pc:docMk/>
            <pc:sldMk cId="344997628" sldId="348"/>
            <ac:spMk id="4" creationId="{9D7BEC04-D37A-4B16-A54F-9E4CAE96F8E6}"/>
          </ac:spMkLst>
        </pc:spChg>
        <pc:spChg chg="add mod">
          <ac:chgData name="stanley evans" userId="fbfe8f0825bd10d2" providerId="LiveId" clId="{F156B71F-8DF3-43A5-ABAC-7D3155D4EB42}" dt="2021-12-09T22:13:42.383" v="64" actId="21"/>
          <ac:spMkLst>
            <pc:docMk/>
            <pc:sldMk cId="344997628" sldId="348"/>
            <ac:spMk id="9" creationId="{2C0C22DD-4065-46C6-BA10-F4B9F471E7B4}"/>
          </ac:spMkLst>
        </pc:spChg>
        <pc:picChg chg="del">
          <ac:chgData name="stanley evans" userId="fbfe8f0825bd10d2" providerId="LiveId" clId="{F156B71F-8DF3-43A5-ABAC-7D3155D4EB42}" dt="2021-12-09T22:12:11.912" v="55" actId="21"/>
          <ac:picMkLst>
            <pc:docMk/>
            <pc:sldMk cId="344997628" sldId="348"/>
            <ac:picMk id="6" creationId="{8FBDF887-2F93-45E5-83C8-E0A7B04DEBF2}"/>
          </ac:picMkLst>
        </pc:picChg>
        <pc:picChg chg="del">
          <ac:chgData name="stanley evans" userId="fbfe8f0825bd10d2" providerId="LiveId" clId="{F156B71F-8DF3-43A5-ABAC-7D3155D4EB42}" dt="2021-12-09T22:12:11.912" v="55" actId="21"/>
          <ac:picMkLst>
            <pc:docMk/>
            <pc:sldMk cId="344997628" sldId="348"/>
            <ac:picMk id="7" creationId="{442333FB-2B85-48B7-A322-09EEE45BBDA8}"/>
          </ac:picMkLst>
        </pc:picChg>
        <pc:picChg chg="del">
          <ac:chgData name="stanley evans" userId="fbfe8f0825bd10d2" providerId="LiveId" clId="{F156B71F-8DF3-43A5-ABAC-7D3155D4EB42}" dt="2021-12-09T22:12:11.912" v="55" actId="21"/>
          <ac:picMkLst>
            <pc:docMk/>
            <pc:sldMk cId="344997628" sldId="348"/>
            <ac:picMk id="8" creationId="{C23B4AB8-F3A7-442E-8820-38BF633FB747}"/>
          </ac:picMkLst>
        </pc:picChg>
        <pc:picChg chg="del">
          <ac:chgData name="stanley evans" userId="fbfe8f0825bd10d2" providerId="LiveId" clId="{F156B71F-8DF3-43A5-ABAC-7D3155D4EB42}" dt="2021-12-09T22:13:42.383" v="64" actId="21"/>
          <ac:picMkLst>
            <pc:docMk/>
            <pc:sldMk cId="344997628" sldId="348"/>
            <ac:picMk id="11" creationId="{D10E4385-98A6-47C1-BDAA-9C9E26235EBE}"/>
          </ac:picMkLst>
        </pc:picChg>
        <pc:picChg chg="del">
          <ac:chgData name="stanley evans" userId="fbfe8f0825bd10d2" providerId="LiveId" clId="{F156B71F-8DF3-43A5-ABAC-7D3155D4EB42}" dt="2021-12-09T22:12:11.912" v="55" actId="21"/>
          <ac:picMkLst>
            <pc:docMk/>
            <pc:sldMk cId="344997628" sldId="348"/>
            <ac:picMk id="13" creationId="{7580694F-3778-4D25-8822-C61D66620B37}"/>
          </ac:picMkLst>
        </pc:picChg>
      </pc:sldChg>
      <pc:sldChg chg="ord">
        <pc:chgData name="stanley evans" userId="fbfe8f0825bd10d2" providerId="LiveId" clId="{F156B71F-8DF3-43A5-ABAC-7D3155D4EB42}" dt="2021-12-09T23:05:43.411" v="94"/>
        <pc:sldMkLst>
          <pc:docMk/>
          <pc:sldMk cId="1339203566" sldId="350"/>
        </pc:sldMkLst>
      </pc:sldChg>
      <pc:sldChg chg="addSp modSp mod modAnim">
        <pc:chgData name="stanley evans" userId="fbfe8f0825bd10d2" providerId="LiveId" clId="{F156B71F-8DF3-43A5-ABAC-7D3155D4EB42}" dt="2021-12-09T22:18:26.002" v="92" actId="113"/>
        <pc:sldMkLst>
          <pc:docMk/>
          <pc:sldMk cId="342307279" sldId="351"/>
        </pc:sldMkLst>
        <pc:spChg chg="mod">
          <ac:chgData name="stanley evans" userId="fbfe8f0825bd10d2" providerId="LiveId" clId="{F156B71F-8DF3-43A5-ABAC-7D3155D4EB42}" dt="2021-12-09T22:18:26.002" v="92" actId="113"/>
          <ac:spMkLst>
            <pc:docMk/>
            <pc:sldMk cId="342307279" sldId="351"/>
            <ac:spMk id="13" creationId="{9A8424EC-D0AB-427F-947F-8E4F37BC192B}"/>
          </ac:spMkLst>
        </pc:spChg>
        <pc:picChg chg="add mod">
          <ac:chgData name="stanley evans" userId="fbfe8f0825bd10d2" providerId="LiveId" clId="{F156B71F-8DF3-43A5-ABAC-7D3155D4EB42}" dt="2021-12-09T22:12:46.547" v="61" actId="1076"/>
          <ac:picMkLst>
            <pc:docMk/>
            <pc:sldMk cId="342307279" sldId="351"/>
            <ac:picMk id="14" creationId="{24949A07-175E-4639-B5FE-00E4EA231F57}"/>
          </ac:picMkLst>
        </pc:picChg>
        <pc:picChg chg="add mod">
          <ac:chgData name="stanley evans" userId="fbfe8f0825bd10d2" providerId="LiveId" clId="{F156B71F-8DF3-43A5-ABAC-7D3155D4EB42}" dt="2021-12-09T22:12:44.063" v="60" actId="1076"/>
          <ac:picMkLst>
            <pc:docMk/>
            <pc:sldMk cId="342307279" sldId="351"/>
            <ac:picMk id="15" creationId="{C7B754C0-1215-4ABC-A692-CF28CF02154B}"/>
          </ac:picMkLst>
        </pc:picChg>
        <pc:picChg chg="add mod">
          <ac:chgData name="stanley evans" userId="fbfe8f0825bd10d2" providerId="LiveId" clId="{F156B71F-8DF3-43A5-ABAC-7D3155D4EB42}" dt="2021-12-09T22:12:40.157" v="59" actId="1076"/>
          <ac:picMkLst>
            <pc:docMk/>
            <pc:sldMk cId="342307279" sldId="351"/>
            <ac:picMk id="16" creationId="{BDD38D71-F6AC-4948-A56F-4CFF04DD4F6C}"/>
          </ac:picMkLst>
        </pc:picChg>
        <pc:picChg chg="add mod">
          <ac:chgData name="stanley evans" userId="fbfe8f0825bd10d2" providerId="LiveId" clId="{F156B71F-8DF3-43A5-ABAC-7D3155D4EB42}" dt="2021-12-09T22:12:36.032" v="58" actId="1076"/>
          <ac:picMkLst>
            <pc:docMk/>
            <pc:sldMk cId="342307279" sldId="351"/>
            <ac:picMk id="17" creationId="{42B88AB8-A690-4A17-AC82-7E8F1BEC16C8}"/>
          </ac:picMkLst>
        </pc:picChg>
        <pc:picChg chg="add mod">
          <ac:chgData name="stanley evans" userId="fbfe8f0825bd10d2" providerId="LiveId" clId="{F156B71F-8DF3-43A5-ABAC-7D3155D4EB42}" dt="2021-12-09T22:14:37.400" v="71" actId="14100"/>
          <ac:picMkLst>
            <pc:docMk/>
            <pc:sldMk cId="342307279" sldId="351"/>
            <ac:picMk id="18" creationId="{5C33E6B5-0DCA-46FA-81B4-E86E04A5D26A}"/>
          </ac:picMkLst>
        </pc:picChg>
        <pc:cxnChg chg="mod">
          <ac:chgData name="stanley evans" userId="fbfe8f0825bd10d2" providerId="LiveId" clId="{F156B71F-8DF3-43A5-ABAC-7D3155D4EB42}" dt="2021-12-09T22:14:32.611" v="70" actId="14100"/>
          <ac:cxnSpMkLst>
            <pc:docMk/>
            <pc:sldMk cId="342307279" sldId="351"/>
            <ac:cxnSpMk id="12" creationId="{C92F06E4-1767-44E7-ABD3-B7D03E3C70D9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anl\Regis%20Practicum_1\two_way_anov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anl\Regis%20Practicum_1\EDA%20Visualization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anl\Regis%20Practicum_1\two_way_anov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anl\Regis%20Practicum_1\EDA%20Visualization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anl\Regis%20Practicum_1\EDA%20Visualization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Consumer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5992001585229839E-2"/>
          <c:y val="0.10825820633046328"/>
          <c:w val="0.9493626887865938"/>
          <c:h val="0.82357979766804312"/>
        </c:manualLayout>
      </c:layout>
      <c:lineChart>
        <c:grouping val="standard"/>
        <c:varyColors val="0"/>
        <c:ser>
          <c:idx val="0"/>
          <c:order val="0"/>
          <c:tx>
            <c:strRef>
              <c:f>two_way_anova!$B$1</c:f>
              <c:strCache>
                <c:ptCount val="1"/>
                <c:pt idx="0">
                  <c:v>sentiment</c:v>
                </c:pt>
              </c:strCache>
            </c:strRef>
          </c:tx>
          <c:spPr>
            <a:ln w="28575" cap="rnd">
              <a:solidFill>
                <a:schemeClr val="accent1">
                  <a:alpha val="79000"/>
                </a:schemeClr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FF0000">
                    <a:alpha val="57000"/>
                  </a:srgb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two_way_anova!$A$2:$A$249</c:f>
              <c:numCache>
                <c:formatCode>m/d/yyyy</c:formatCode>
                <c:ptCount val="248"/>
                <c:pt idx="0">
                  <c:v>36892</c:v>
                </c:pt>
                <c:pt idx="1">
                  <c:v>36923</c:v>
                </c:pt>
                <c:pt idx="2">
                  <c:v>36951</c:v>
                </c:pt>
                <c:pt idx="3">
                  <c:v>36982</c:v>
                </c:pt>
                <c:pt idx="4">
                  <c:v>37012</c:v>
                </c:pt>
                <c:pt idx="5">
                  <c:v>37043</c:v>
                </c:pt>
                <c:pt idx="6">
                  <c:v>37073</c:v>
                </c:pt>
                <c:pt idx="7">
                  <c:v>37104</c:v>
                </c:pt>
                <c:pt idx="8">
                  <c:v>37135</c:v>
                </c:pt>
                <c:pt idx="9">
                  <c:v>37165</c:v>
                </c:pt>
                <c:pt idx="10">
                  <c:v>37196</c:v>
                </c:pt>
                <c:pt idx="11">
                  <c:v>37226</c:v>
                </c:pt>
                <c:pt idx="12">
                  <c:v>37257</c:v>
                </c:pt>
                <c:pt idx="13">
                  <c:v>37288</c:v>
                </c:pt>
                <c:pt idx="14">
                  <c:v>37316</c:v>
                </c:pt>
                <c:pt idx="15">
                  <c:v>37347</c:v>
                </c:pt>
                <c:pt idx="16">
                  <c:v>37377</c:v>
                </c:pt>
                <c:pt idx="17">
                  <c:v>37408</c:v>
                </c:pt>
                <c:pt idx="18">
                  <c:v>37438</c:v>
                </c:pt>
                <c:pt idx="19">
                  <c:v>37469</c:v>
                </c:pt>
                <c:pt idx="20">
                  <c:v>37500</c:v>
                </c:pt>
                <c:pt idx="21">
                  <c:v>37530</c:v>
                </c:pt>
                <c:pt idx="22">
                  <c:v>37561</c:v>
                </c:pt>
                <c:pt idx="23">
                  <c:v>37591</c:v>
                </c:pt>
                <c:pt idx="24">
                  <c:v>37622</c:v>
                </c:pt>
                <c:pt idx="25">
                  <c:v>37653</c:v>
                </c:pt>
                <c:pt idx="26">
                  <c:v>37681</c:v>
                </c:pt>
                <c:pt idx="27">
                  <c:v>37712</c:v>
                </c:pt>
                <c:pt idx="28">
                  <c:v>37742</c:v>
                </c:pt>
                <c:pt idx="29">
                  <c:v>37773</c:v>
                </c:pt>
                <c:pt idx="30">
                  <c:v>37803</c:v>
                </c:pt>
                <c:pt idx="31">
                  <c:v>37834</c:v>
                </c:pt>
                <c:pt idx="32">
                  <c:v>37865</c:v>
                </c:pt>
                <c:pt idx="33">
                  <c:v>37895</c:v>
                </c:pt>
                <c:pt idx="34">
                  <c:v>37926</c:v>
                </c:pt>
                <c:pt idx="35">
                  <c:v>37956</c:v>
                </c:pt>
                <c:pt idx="36">
                  <c:v>37987</c:v>
                </c:pt>
                <c:pt idx="37">
                  <c:v>38018</c:v>
                </c:pt>
                <c:pt idx="38">
                  <c:v>38047</c:v>
                </c:pt>
                <c:pt idx="39">
                  <c:v>38078</c:v>
                </c:pt>
                <c:pt idx="40">
                  <c:v>38108</c:v>
                </c:pt>
                <c:pt idx="41">
                  <c:v>38139</c:v>
                </c:pt>
                <c:pt idx="42">
                  <c:v>38169</c:v>
                </c:pt>
                <c:pt idx="43">
                  <c:v>38200</c:v>
                </c:pt>
                <c:pt idx="44">
                  <c:v>38231</c:v>
                </c:pt>
                <c:pt idx="45">
                  <c:v>38261</c:v>
                </c:pt>
                <c:pt idx="46">
                  <c:v>38292</c:v>
                </c:pt>
                <c:pt idx="47">
                  <c:v>38322</c:v>
                </c:pt>
                <c:pt idx="48">
                  <c:v>38353</c:v>
                </c:pt>
                <c:pt idx="49">
                  <c:v>38384</c:v>
                </c:pt>
                <c:pt idx="50">
                  <c:v>38412</c:v>
                </c:pt>
                <c:pt idx="51">
                  <c:v>38443</c:v>
                </c:pt>
                <c:pt idx="52">
                  <c:v>38473</c:v>
                </c:pt>
                <c:pt idx="53">
                  <c:v>38504</c:v>
                </c:pt>
                <c:pt idx="54">
                  <c:v>38534</c:v>
                </c:pt>
                <c:pt idx="55">
                  <c:v>38565</c:v>
                </c:pt>
                <c:pt idx="56">
                  <c:v>38596</c:v>
                </c:pt>
                <c:pt idx="57">
                  <c:v>38626</c:v>
                </c:pt>
                <c:pt idx="58">
                  <c:v>38657</c:v>
                </c:pt>
                <c:pt idx="59">
                  <c:v>38687</c:v>
                </c:pt>
                <c:pt idx="60">
                  <c:v>38718</c:v>
                </c:pt>
                <c:pt idx="61">
                  <c:v>38749</c:v>
                </c:pt>
                <c:pt idx="62">
                  <c:v>38777</c:v>
                </c:pt>
                <c:pt idx="63">
                  <c:v>38808</c:v>
                </c:pt>
                <c:pt idx="64">
                  <c:v>38838</c:v>
                </c:pt>
                <c:pt idx="65">
                  <c:v>38869</c:v>
                </c:pt>
                <c:pt idx="66">
                  <c:v>38899</c:v>
                </c:pt>
                <c:pt idx="67">
                  <c:v>38930</c:v>
                </c:pt>
                <c:pt idx="68">
                  <c:v>38961</c:v>
                </c:pt>
                <c:pt idx="69">
                  <c:v>38991</c:v>
                </c:pt>
                <c:pt idx="70">
                  <c:v>39022</c:v>
                </c:pt>
                <c:pt idx="71">
                  <c:v>39052</c:v>
                </c:pt>
                <c:pt idx="72">
                  <c:v>39083</c:v>
                </c:pt>
                <c:pt idx="73">
                  <c:v>39114</c:v>
                </c:pt>
                <c:pt idx="74">
                  <c:v>39142</c:v>
                </c:pt>
                <c:pt idx="75">
                  <c:v>39173</c:v>
                </c:pt>
                <c:pt idx="76">
                  <c:v>39203</c:v>
                </c:pt>
                <c:pt idx="77">
                  <c:v>39234</c:v>
                </c:pt>
                <c:pt idx="78">
                  <c:v>39264</c:v>
                </c:pt>
                <c:pt idx="79">
                  <c:v>39295</c:v>
                </c:pt>
                <c:pt idx="80">
                  <c:v>39326</c:v>
                </c:pt>
                <c:pt idx="81">
                  <c:v>39356</c:v>
                </c:pt>
                <c:pt idx="82">
                  <c:v>39387</c:v>
                </c:pt>
                <c:pt idx="83">
                  <c:v>39417</c:v>
                </c:pt>
                <c:pt idx="84">
                  <c:v>39448</c:v>
                </c:pt>
                <c:pt idx="85">
                  <c:v>39479</c:v>
                </c:pt>
                <c:pt idx="86">
                  <c:v>39508</c:v>
                </c:pt>
                <c:pt idx="87">
                  <c:v>39539</c:v>
                </c:pt>
                <c:pt idx="88">
                  <c:v>39569</c:v>
                </c:pt>
                <c:pt idx="89">
                  <c:v>39600</c:v>
                </c:pt>
                <c:pt idx="90">
                  <c:v>39630</c:v>
                </c:pt>
                <c:pt idx="91">
                  <c:v>39661</c:v>
                </c:pt>
                <c:pt idx="92">
                  <c:v>39692</c:v>
                </c:pt>
                <c:pt idx="93">
                  <c:v>39722</c:v>
                </c:pt>
                <c:pt idx="94">
                  <c:v>39753</c:v>
                </c:pt>
                <c:pt idx="95">
                  <c:v>39783</c:v>
                </c:pt>
                <c:pt idx="96">
                  <c:v>39814</c:v>
                </c:pt>
                <c:pt idx="97">
                  <c:v>39845</c:v>
                </c:pt>
                <c:pt idx="98">
                  <c:v>39873</c:v>
                </c:pt>
                <c:pt idx="99">
                  <c:v>39904</c:v>
                </c:pt>
                <c:pt idx="100">
                  <c:v>39934</c:v>
                </c:pt>
                <c:pt idx="101">
                  <c:v>39965</c:v>
                </c:pt>
                <c:pt idx="102">
                  <c:v>39995</c:v>
                </c:pt>
                <c:pt idx="103">
                  <c:v>40026</c:v>
                </c:pt>
                <c:pt idx="104">
                  <c:v>40057</c:v>
                </c:pt>
                <c:pt idx="105">
                  <c:v>40087</c:v>
                </c:pt>
                <c:pt idx="106">
                  <c:v>40118</c:v>
                </c:pt>
                <c:pt idx="107">
                  <c:v>40148</c:v>
                </c:pt>
                <c:pt idx="108">
                  <c:v>40179</c:v>
                </c:pt>
                <c:pt idx="109">
                  <c:v>40210</c:v>
                </c:pt>
                <c:pt idx="110">
                  <c:v>40238</c:v>
                </c:pt>
                <c:pt idx="111">
                  <c:v>40269</c:v>
                </c:pt>
                <c:pt idx="112">
                  <c:v>40299</c:v>
                </c:pt>
                <c:pt idx="113">
                  <c:v>40330</c:v>
                </c:pt>
                <c:pt idx="114">
                  <c:v>40360</c:v>
                </c:pt>
                <c:pt idx="115">
                  <c:v>40391</c:v>
                </c:pt>
                <c:pt idx="116">
                  <c:v>40422</c:v>
                </c:pt>
                <c:pt idx="117">
                  <c:v>40452</c:v>
                </c:pt>
                <c:pt idx="118">
                  <c:v>40483</c:v>
                </c:pt>
                <c:pt idx="119">
                  <c:v>40513</c:v>
                </c:pt>
                <c:pt idx="120">
                  <c:v>40544</c:v>
                </c:pt>
                <c:pt idx="121">
                  <c:v>40575</c:v>
                </c:pt>
                <c:pt idx="122">
                  <c:v>40603</c:v>
                </c:pt>
                <c:pt idx="123">
                  <c:v>40634</c:v>
                </c:pt>
                <c:pt idx="124">
                  <c:v>40664</c:v>
                </c:pt>
                <c:pt idx="125">
                  <c:v>40695</c:v>
                </c:pt>
                <c:pt idx="126">
                  <c:v>40725</c:v>
                </c:pt>
                <c:pt idx="127">
                  <c:v>40756</c:v>
                </c:pt>
                <c:pt idx="128">
                  <c:v>40787</c:v>
                </c:pt>
                <c:pt idx="129">
                  <c:v>40817</c:v>
                </c:pt>
                <c:pt idx="130">
                  <c:v>40848</c:v>
                </c:pt>
                <c:pt idx="131">
                  <c:v>40878</c:v>
                </c:pt>
                <c:pt idx="132">
                  <c:v>40909</c:v>
                </c:pt>
                <c:pt idx="133">
                  <c:v>40940</c:v>
                </c:pt>
                <c:pt idx="134">
                  <c:v>40969</c:v>
                </c:pt>
                <c:pt idx="135">
                  <c:v>41000</c:v>
                </c:pt>
                <c:pt idx="136">
                  <c:v>41030</c:v>
                </c:pt>
                <c:pt idx="137">
                  <c:v>41061</c:v>
                </c:pt>
                <c:pt idx="138">
                  <c:v>41091</c:v>
                </c:pt>
                <c:pt idx="139">
                  <c:v>41122</c:v>
                </c:pt>
                <c:pt idx="140">
                  <c:v>41153</c:v>
                </c:pt>
                <c:pt idx="141">
                  <c:v>41183</c:v>
                </c:pt>
                <c:pt idx="142">
                  <c:v>41214</c:v>
                </c:pt>
                <c:pt idx="143">
                  <c:v>41244</c:v>
                </c:pt>
                <c:pt idx="144">
                  <c:v>41275</c:v>
                </c:pt>
                <c:pt idx="145">
                  <c:v>41306</c:v>
                </c:pt>
                <c:pt idx="146">
                  <c:v>41334</c:v>
                </c:pt>
                <c:pt idx="147">
                  <c:v>41365</c:v>
                </c:pt>
                <c:pt idx="148">
                  <c:v>41395</c:v>
                </c:pt>
                <c:pt idx="149">
                  <c:v>41426</c:v>
                </c:pt>
                <c:pt idx="150">
                  <c:v>41456</c:v>
                </c:pt>
                <c:pt idx="151">
                  <c:v>41487</c:v>
                </c:pt>
                <c:pt idx="152">
                  <c:v>41518</c:v>
                </c:pt>
                <c:pt idx="153">
                  <c:v>41548</c:v>
                </c:pt>
                <c:pt idx="154">
                  <c:v>41579</c:v>
                </c:pt>
                <c:pt idx="155">
                  <c:v>41609</c:v>
                </c:pt>
                <c:pt idx="156">
                  <c:v>41640</c:v>
                </c:pt>
                <c:pt idx="157">
                  <c:v>41671</c:v>
                </c:pt>
                <c:pt idx="158">
                  <c:v>41699</c:v>
                </c:pt>
                <c:pt idx="159">
                  <c:v>41730</c:v>
                </c:pt>
                <c:pt idx="160">
                  <c:v>41760</c:v>
                </c:pt>
                <c:pt idx="161">
                  <c:v>41791</c:v>
                </c:pt>
                <c:pt idx="162">
                  <c:v>41821</c:v>
                </c:pt>
                <c:pt idx="163">
                  <c:v>41852</c:v>
                </c:pt>
                <c:pt idx="164">
                  <c:v>41883</c:v>
                </c:pt>
                <c:pt idx="165">
                  <c:v>41913</c:v>
                </c:pt>
                <c:pt idx="166">
                  <c:v>41944</c:v>
                </c:pt>
                <c:pt idx="167">
                  <c:v>41974</c:v>
                </c:pt>
                <c:pt idx="168">
                  <c:v>42005</c:v>
                </c:pt>
                <c:pt idx="169">
                  <c:v>42036</c:v>
                </c:pt>
                <c:pt idx="170">
                  <c:v>42064</c:v>
                </c:pt>
                <c:pt idx="171">
                  <c:v>42095</c:v>
                </c:pt>
                <c:pt idx="172">
                  <c:v>42125</c:v>
                </c:pt>
                <c:pt idx="173">
                  <c:v>42156</c:v>
                </c:pt>
                <c:pt idx="174">
                  <c:v>42186</c:v>
                </c:pt>
                <c:pt idx="175">
                  <c:v>42217</c:v>
                </c:pt>
                <c:pt idx="176">
                  <c:v>42248</c:v>
                </c:pt>
                <c:pt idx="177">
                  <c:v>42278</c:v>
                </c:pt>
                <c:pt idx="178">
                  <c:v>42309</c:v>
                </c:pt>
                <c:pt idx="179">
                  <c:v>42339</c:v>
                </c:pt>
                <c:pt idx="180">
                  <c:v>42370</c:v>
                </c:pt>
                <c:pt idx="181">
                  <c:v>42401</c:v>
                </c:pt>
                <c:pt idx="182">
                  <c:v>42430</c:v>
                </c:pt>
                <c:pt idx="183">
                  <c:v>42461</c:v>
                </c:pt>
                <c:pt idx="184">
                  <c:v>42491</c:v>
                </c:pt>
                <c:pt idx="185">
                  <c:v>42522</c:v>
                </c:pt>
                <c:pt idx="186">
                  <c:v>42552</c:v>
                </c:pt>
                <c:pt idx="187">
                  <c:v>42583</c:v>
                </c:pt>
                <c:pt idx="188">
                  <c:v>42614</c:v>
                </c:pt>
                <c:pt idx="189">
                  <c:v>42644</c:v>
                </c:pt>
                <c:pt idx="190">
                  <c:v>42675</c:v>
                </c:pt>
                <c:pt idx="191">
                  <c:v>42705</c:v>
                </c:pt>
                <c:pt idx="192">
                  <c:v>42736</c:v>
                </c:pt>
                <c:pt idx="193">
                  <c:v>42767</c:v>
                </c:pt>
                <c:pt idx="194">
                  <c:v>42795</c:v>
                </c:pt>
                <c:pt idx="195">
                  <c:v>42826</c:v>
                </c:pt>
                <c:pt idx="196">
                  <c:v>42856</c:v>
                </c:pt>
                <c:pt idx="197">
                  <c:v>42887</c:v>
                </c:pt>
                <c:pt idx="198">
                  <c:v>42917</c:v>
                </c:pt>
                <c:pt idx="199">
                  <c:v>42948</c:v>
                </c:pt>
                <c:pt idx="200">
                  <c:v>42979</c:v>
                </c:pt>
                <c:pt idx="201">
                  <c:v>43009</c:v>
                </c:pt>
                <c:pt idx="202">
                  <c:v>43040</c:v>
                </c:pt>
                <c:pt idx="203">
                  <c:v>43070</c:v>
                </c:pt>
                <c:pt idx="204">
                  <c:v>43101</c:v>
                </c:pt>
                <c:pt idx="205">
                  <c:v>43132</c:v>
                </c:pt>
                <c:pt idx="206">
                  <c:v>43160</c:v>
                </c:pt>
                <c:pt idx="207">
                  <c:v>43191</c:v>
                </c:pt>
                <c:pt idx="208">
                  <c:v>43221</c:v>
                </c:pt>
                <c:pt idx="209">
                  <c:v>43252</c:v>
                </c:pt>
                <c:pt idx="210">
                  <c:v>43282</c:v>
                </c:pt>
                <c:pt idx="211">
                  <c:v>43313</c:v>
                </c:pt>
                <c:pt idx="212">
                  <c:v>43344</c:v>
                </c:pt>
                <c:pt idx="213">
                  <c:v>43374</c:v>
                </c:pt>
                <c:pt idx="214">
                  <c:v>43405</c:v>
                </c:pt>
                <c:pt idx="215">
                  <c:v>43435</c:v>
                </c:pt>
                <c:pt idx="216">
                  <c:v>43466</c:v>
                </c:pt>
                <c:pt idx="217">
                  <c:v>43497</c:v>
                </c:pt>
                <c:pt idx="218">
                  <c:v>43525</c:v>
                </c:pt>
                <c:pt idx="219">
                  <c:v>43556</c:v>
                </c:pt>
                <c:pt idx="220">
                  <c:v>43586</c:v>
                </c:pt>
                <c:pt idx="221">
                  <c:v>43617</c:v>
                </c:pt>
                <c:pt idx="222">
                  <c:v>43647</c:v>
                </c:pt>
                <c:pt idx="223">
                  <c:v>43678</c:v>
                </c:pt>
                <c:pt idx="224">
                  <c:v>43709</c:v>
                </c:pt>
                <c:pt idx="225">
                  <c:v>43739</c:v>
                </c:pt>
                <c:pt idx="226">
                  <c:v>43770</c:v>
                </c:pt>
                <c:pt idx="227">
                  <c:v>43800</c:v>
                </c:pt>
                <c:pt idx="228">
                  <c:v>43831</c:v>
                </c:pt>
                <c:pt idx="229">
                  <c:v>43862</c:v>
                </c:pt>
                <c:pt idx="230">
                  <c:v>43891</c:v>
                </c:pt>
                <c:pt idx="231">
                  <c:v>43922</c:v>
                </c:pt>
                <c:pt idx="232">
                  <c:v>43952</c:v>
                </c:pt>
                <c:pt idx="233">
                  <c:v>43983</c:v>
                </c:pt>
                <c:pt idx="234">
                  <c:v>44013</c:v>
                </c:pt>
                <c:pt idx="235">
                  <c:v>44044</c:v>
                </c:pt>
                <c:pt idx="236">
                  <c:v>44075</c:v>
                </c:pt>
                <c:pt idx="237">
                  <c:v>44105</c:v>
                </c:pt>
                <c:pt idx="238">
                  <c:v>44136</c:v>
                </c:pt>
                <c:pt idx="239">
                  <c:v>44166</c:v>
                </c:pt>
                <c:pt idx="240">
                  <c:v>44197</c:v>
                </c:pt>
                <c:pt idx="241">
                  <c:v>44228</c:v>
                </c:pt>
                <c:pt idx="242">
                  <c:v>44256</c:v>
                </c:pt>
                <c:pt idx="243">
                  <c:v>44287</c:v>
                </c:pt>
                <c:pt idx="244">
                  <c:v>44317</c:v>
                </c:pt>
                <c:pt idx="245">
                  <c:v>44348</c:v>
                </c:pt>
                <c:pt idx="246">
                  <c:v>44378</c:v>
                </c:pt>
                <c:pt idx="247">
                  <c:v>44409</c:v>
                </c:pt>
              </c:numCache>
            </c:numRef>
          </c:cat>
          <c:val>
            <c:numRef>
              <c:f>two_way_anova!$B$2:$B$249</c:f>
              <c:numCache>
                <c:formatCode>General</c:formatCode>
                <c:ptCount val="248"/>
                <c:pt idx="0">
                  <c:v>94</c:v>
                </c:pt>
                <c:pt idx="1">
                  <c:v>91.3</c:v>
                </c:pt>
                <c:pt idx="2">
                  <c:v>92.8</c:v>
                </c:pt>
                <c:pt idx="3">
                  <c:v>89.65</c:v>
                </c:pt>
                <c:pt idx="4">
                  <c:v>91.8</c:v>
                </c:pt>
                <c:pt idx="5">
                  <c:v>94.15</c:v>
                </c:pt>
                <c:pt idx="6">
                  <c:v>94.2</c:v>
                </c:pt>
                <c:pt idx="7">
                  <c:v>92.85</c:v>
                </c:pt>
                <c:pt idx="8">
                  <c:v>83.4</c:v>
                </c:pt>
                <c:pt idx="9">
                  <c:v>84.5</c:v>
                </c:pt>
                <c:pt idx="10">
                  <c:v>86.65</c:v>
                </c:pt>
                <c:pt idx="11">
                  <c:v>89.85</c:v>
                </c:pt>
                <c:pt idx="12">
                  <c:v>92.7</c:v>
                </c:pt>
                <c:pt idx="13">
                  <c:v>91.1</c:v>
                </c:pt>
                <c:pt idx="14">
                  <c:v>98.85</c:v>
                </c:pt>
                <c:pt idx="15">
                  <c:v>93.8</c:v>
                </c:pt>
                <c:pt idx="16">
                  <c:v>94.85</c:v>
                </c:pt>
                <c:pt idx="17">
                  <c:v>93.3</c:v>
                </c:pt>
                <c:pt idx="18">
                  <c:v>88.949999999999903</c:v>
                </c:pt>
                <c:pt idx="19">
                  <c:v>87.6</c:v>
                </c:pt>
                <c:pt idx="20">
                  <c:v>87.8</c:v>
                </c:pt>
                <c:pt idx="21">
                  <c:v>81.449999999999903</c:v>
                </c:pt>
                <c:pt idx="22">
                  <c:v>87.1</c:v>
                </c:pt>
                <c:pt idx="23">
                  <c:v>86.1</c:v>
                </c:pt>
                <c:pt idx="24">
                  <c:v>82.65</c:v>
                </c:pt>
                <c:pt idx="25">
                  <c:v>79.7</c:v>
                </c:pt>
                <c:pt idx="26">
                  <c:v>79.449999999999903</c:v>
                </c:pt>
                <c:pt idx="27">
                  <c:v>87.1</c:v>
                </c:pt>
                <c:pt idx="28">
                  <c:v>91.8</c:v>
                </c:pt>
                <c:pt idx="29">
                  <c:v>91.25</c:v>
                </c:pt>
                <c:pt idx="30">
                  <c:v>91.35</c:v>
                </c:pt>
                <c:pt idx="31">
                  <c:v>89.9</c:v>
                </c:pt>
                <c:pt idx="32">
                  <c:v>89.2</c:v>
                </c:pt>
                <c:pt idx="33">
                  <c:v>92.05</c:v>
                </c:pt>
                <c:pt idx="34">
                  <c:v>93.65</c:v>
                </c:pt>
                <c:pt idx="35">
                  <c:v>94.15</c:v>
                </c:pt>
                <c:pt idx="36">
                  <c:v>100.4</c:v>
                </c:pt>
                <c:pt idx="37">
                  <c:v>95.85</c:v>
                </c:pt>
                <c:pt idx="38">
                  <c:v>94.65</c:v>
                </c:pt>
                <c:pt idx="39">
                  <c:v>95</c:v>
                </c:pt>
                <c:pt idx="40">
                  <c:v>91.45</c:v>
                </c:pt>
                <c:pt idx="41">
                  <c:v>95.3</c:v>
                </c:pt>
                <c:pt idx="42">
                  <c:v>95.5</c:v>
                </c:pt>
                <c:pt idx="43">
                  <c:v>95.65</c:v>
                </c:pt>
                <c:pt idx="44">
                  <c:v>93.55</c:v>
                </c:pt>
                <c:pt idx="45">
                  <c:v>92.4</c:v>
                </c:pt>
                <c:pt idx="46">
                  <c:v>93.15</c:v>
                </c:pt>
                <c:pt idx="47">
                  <c:v>93.949999999999903</c:v>
                </c:pt>
                <c:pt idx="48">
                  <c:v>94.45</c:v>
                </c:pt>
                <c:pt idx="49">
                  <c:v>95.449999999999903</c:v>
                </c:pt>
                <c:pt idx="50">
                  <c:v>92.5</c:v>
                </c:pt>
                <c:pt idx="51">
                  <c:v>89.15</c:v>
                </c:pt>
                <c:pt idx="52">
                  <c:v>89</c:v>
                </c:pt>
                <c:pt idx="53">
                  <c:v>95.9</c:v>
                </c:pt>
                <c:pt idx="54">
                  <c:v>95.5</c:v>
                </c:pt>
                <c:pt idx="55">
                  <c:v>89.199999999999903</c:v>
                </c:pt>
                <c:pt idx="56">
                  <c:v>77.3</c:v>
                </c:pt>
                <c:pt idx="57">
                  <c:v>77.099999999999994</c:v>
                </c:pt>
                <c:pt idx="58">
                  <c:v>82.699999999999903</c:v>
                </c:pt>
                <c:pt idx="59">
                  <c:v>91.4</c:v>
                </c:pt>
                <c:pt idx="60">
                  <c:v>92.85</c:v>
                </c:pt>
                <c:pt idx="61">
                  <c:v>86.95</c:v>
                </c:pt>
                <c:pt idx="62">
                  <c:v>89.9</c:v>
                </c:pt>
                <c:pt idx="63">
                  <c:v>86.9</c:v>
                </c:pt>
                <c:pt idx="64">
                  <c:v>82.35</c:v>
                </c:pt>
                <c:pt idx="65">
                  <c:v>86.65</c:v>
                </c:pt>
                <c:pt idx="66">
                  <c:v>85.9</c:v>
                </c:pt>
                <c:pt idx="67">
                  <c:v>79.599999999999994</c:v>
                </c:pt>
                <c:pt idx="68">
                  <c:v>84.25</c:v>
                </c:pt>
                <c:pt idx="69">
                  <c:v>91.6</c:v>
                </c:pt>
                <c:pt idx="70">
                  <c:v>92.699999999999903</c:v>
                </c:pt>
                <c:pt idx="71">
                  <c:v>91</c:v>
                </c:pt>
                <c:pt idx="72">
                  <c:v>92.85</c:v>
                </c:pt>
                <c:pt idx="73">
                  <c:v>91.55</c:v>
                </c:pt>
                <c:pt idx="74">
                  <c:v>87.1</c:v>
                </c:pt>
                <c:pt idx="75">
                  <c:v>86.25</c:v>
                </c:pt>
                <c:pt idx="76">
                  <c:v>84.85</c:v>
                </c:pt>
                <c:pt idx="77">
                  <c:v>83.75</c:v>
                </c:pt>
                <c:pt idx="78">
                  <c:v>85.75</c:v>
                </c:pt>
                <c:pt idx="79">
                  <c:v>80.8</c:v>
                </c:pt>
                <c:pt idx="80">
                  <c:v>80.45</c:v>
                </c:pt>
                <c:pt idx="81">
                  <c:v>79.95</c:v>
                </c:pt>
                <c:pt idx="82">
                  <c:v>76.150000000000006</c:v>
                </c:pt>
                <c:pt idx="83">
                  <c:v>74.7</c:v>
                </c:pt>
                <c:pt idx="84">
                  <c:v>74.150000000000006</c:v>
                </c:pt>
                <c:pt idx="85">
                  <c:v>71.949999999999903</c:v>
                </c:pt>
                <c:pt idx="86">
                  <c:v>69.75</c:v>
                </c:pt>
                <c:pt idx="87">
                  <c:v>64.099999999999994</c:v>
                </c:pt>
                <c:pt idx="88">
                  <c:v>61.55</c:v>
                </c:pt>
                <c:pt idx="89">
                  <c:v>57.599999999999902</c:v>
                </c:pt>
                <c:pt idx="90">
                  <c:v>61.05</c:v>
                </c:pt>
                <c:pt idx="91">
                  <c:v>64.849999999999994</c:v>
                </c:pt>
                <c:pt idx="92">
                  <c:v>69.349999999999994</c:v>
                </c:pt>
                <c:pt idx="93">
                  <c:v>60.25</c:v>
                </c:pt>
                <c:pt idx="94">
                  <c:v>58.65</c:v>
                </c:pt>
                <c:pt idx="95">
                  <c:v>63.05</c:v>
                </c:pt>
                <c:pt idx="96">
                  <c:v>63.6</c:v>
                </c:pt>
                <c:pt idx="97">
                  <c:v>59</c:v>
                </c:pt>
                <c:pt idx="98">
                  <c:v>60.9</c:v>
                </c:pt>
                <c:pt idx="99">
                  <c:v>68.349999999999994</c:v>
                </c:pt>
                <c:pt idx="100">
                  <c:v>70.05</c:v>
                </c:pt>
                <c:pt idx="101">
                  <c:v>69.900000000000006</c:v>
                </c:pt>
                <c:pt idx="102">
                  <c:v>66.45</c:v>
                </c:pt>
                <c:pt idx="103">
                  <c:v>68.45</c:v>
                </c:pt>
                <c:pt idx="104">
                  <c:v>72.849999999999994</c:v>
                </c:pt>
                <c:pt idx="105">
                  <c:v>71.199999999999903</c:v>
                </c:pt>
                <c:pt idx="106">
                  <c:v>68.3</c:v>
                </c:pt>
                <c:pt idx="107">
                  <c:v>70.5</c:v>
                </c:pt>
                <c:pt idx="108">
                  <c:v>74.150000000000006</c:v>
                </c:pt>
                <c:pt idx="109">
                  <c:v>73.05</c:v>
                </c:pt>
                <c:pt idx="110">
                  <c:v>72.099999999999994</c:v>
                </c:pt>
                <c:pt idx="111">
                  <c:v>74.95</c:v>
                </c:pt>
                <c:pt idx="112">
                  <c:v>71.900000000000006</c:v>
                </c:pt>
                <c:pt idx="113">
                  <c:v>71.5</c:v>
                </c:pt>
                <c:pt idx="114">
                  <c:v>66.75</c:v>
                </c:pt>
                <c:pt idx="115">
                  <c:v>67.349999999999994</c:v>
                </c:pt>
                <c:pt idx="116">
                  <c:v>68.2</c:v>
                </c:pt>
                <c:pt idx="117">
                  <c:v>70.5</c:v>
                </c:pt>
                <c:pt idx="118">
                  <c:v>71.5</c:v>
                </c:pt>
                <c:pt idx="119">
                  <c:v>72.349999999999994</c:v>
                </c:pt>
                <c:pt idx="120">
                  <c:v>75.45</c:v>
                </c:pt>
                <c:pt idx="121">
                  <c:v>77</c:v>
                </c:pt>
                <c:pt idx="122">
                  <c:v>69.599999999999994</c:v>
                </c:pt>
                <c:pt idx="123">
                  <c:v>69.099999999999994</c:v>
                </c:pt>
                <c:pt idx="124">
                  <c:v>71.199999999999903</c:v>
                </c:pt>
                <c:pt idx="125">
                  <c:v>68.8</c:v>
                </c:pt>
                <c:pt idx="126">
                  <c:v>65.25</c:v>
                </c:pt>
                <c:pt idx="127">
                  <c:v>58.599999999999902</c:v>
                </c:pt>
                <c:pt idx="128">
                  <c:v>61.65</c:v>
                </c:pt>
                <c:pt idx="129">
                  <c:v>62.699999999999903</c:v>
                </c:pt>
                <c:pt idx="130">
                  <c:v>65</c:v>
                </c:pt>
                <c:pt idx="131">
                  <c:v>70.099999999999994</c:v>
                </c:pt>
                <c:pt idx="132">
                  <c:v>75.900000000000006</c:v>
                </c:pt>
                <c:pt idx="133">
                  <c:v>75.449999999999903</c:v>
                </c:pt>
                <c:pt idx="134">
                  <c:v>75.599999999999994</c:v>
                </c:pt>
                <c:pt idx="135">
                  <c:v>75.3</c:v>
                </c:pt>
                <c:pt idx="136">
                  <c:v>78.75</c:v>
                </c:pt>
                <c:pt idx="137">
                  <c:v>73.25</c:v>
                </c:pt>
                <c:pt idx="138">
                  <c:v>74.650000000000006</c:v>
                </c:pt>
                <c:pt idx="139">
                  <c:v>75.349999999999994</c:v>
                </c:pt>
                <c:pt idx="140">
                  <c:v>79.099999999999994</c:v>
                </c:pt>
                <c:pt idx="141">
                  <c:v>81.3</c:v>
                </c:pt>
                <c:pt idx="142">
                  <c:v>78.25</c:v>
                </c:pt>
                <c:pt idx="143">
                  <c:v>74.25</c:v>
                </c:pt>
                <c:pt idx="144">
                  <c:v>74.3</c:v>
                </c:pt>
                <c:pt idx="145">
                  <c:v>75.5</c:v>
                </c:pt>
                <c:pt idx="146">
                  <c:v>77.349999999999994</c:v>
                </c:pt>
                <c:pt idx="147">
                  <c:v>77.8</c:v>
                </c:pt>
                <c:pt idx="148">
                  <c:v>82.6</c:v>
                </c:pt>
                <c:pt idx="149">
                  <c:v>82.75</c:v>
                </c:pt>
                <c:pt idx="150">
                  <c:v>80.849999999999994</c:v>
                </c:pt>
                <c:pt idx="151">
                  <c:v>79.599999999999994</c:v>
                </c:pt>
                <c:pt idx="152">
                  <c:v>77.55</c:v>
                </c:pt>
                <c:pt idx="153">
                  <c:v>71.55</c:v>
                </c:pt>
                <c:pt idx="154">
                  <c:v>76.199999999999903</c:v>
                </c:pt>
                <c:pt idx="155">
                  <c:v>79.650000000000006</c:v>
                </c:pt>
                <c:pt idx="156">
                  <c:v>79.45</c:v>
                </c:pt>
                <c:pt idx="157">
                  <c:v>79.55</c:v>
                </c:pt>
                <c:pt idx="158">
                  <c:v>80</c:v>
                </c:pt>
                <c:pt idx="159">
                  <c:v>81.849999999999994</c:v>
                </c:pt>
                <c:pt idx="160">
                  <c:v>79.7</c:v>
                </c:pt>
                <c:pt idx="161">
                  <c:v>82.35</c:v>
                </c:pt>
                <c:pt idx="162">
                  <c:v>81.650000000000006</c:v>
                </c:pt>
                <c:pt idx="163">
                  <c:v>82.45</c:v>
                </c:pt>
                <c:pt idx="164">
                  <c:v>83.699999999999903</c:v>
                </c:pt>
                <c:pt idx="165">
                  <c:v>85.6</c:v>
                </c:pt>
                <c:pt idx="166">
                  <c:v>87.35</c:v>
                </c:pt>
                <c:pt idx="167">
                  <c:v>90.6</c:v>
                </c:pt>
                <c:pt idx="168">
                  <c:v>95.6</c:v>
                </c:pt>
                <c:pt idx="169">
                  <c:v>94.55</c:v>
                </c:pt>
                <c:pt idx="170">
                  <c:v>95.15</c:v>
                </c:pt>
                <c:pt idx="171">
                  <c:v>95.3</c:v>
                </c:pt>
                <c:pt idx="172">
                  <c:v>89.3</c:v>
                </c:pt>
                <c:pt idx="173">
                  <c:v>92.949999999999903</c:v>
                </c:pt>
                <c:pt idx="174">
                  <c:v>91.8</c:v>
                </c:pt>
                <c:pt idx="175">
                  <c:v>91.3</c:v>
                </c:pt>
                <c:pt idx="176">
                  <c:v>88.1</c:v>
                </c:pt>
                <c:pt idx="177">
                  <c:v>89.6</c:v>
                </c:pt>
                <c:pt idx="178">
                  <c:v>91.199999999999903</c:v>
                </c:pt>
                <c:pt idx="179">
                  <c:v>92.1</c:v>
                </c:pt>
                <c:pt idx="180">
                  <c:v>92.2</c:v>
                </c:pt>
                <c:pt idx="181">
                  <c:v>91.75</c:v>
                </c:pt>
                <c:pt idx="182">
                  <c:v>92.55</c:v>
                </c:pt>
                <c:pt idx="183">
                  <c:v>90</c:v>
                </c:pt>
                <c:pt idx="184">
                  <c:v>92.35</c:v>
                </c:pt>
                <c:pt idx="185">
                  <c:v>91.6</c:v>
                </c:pt>
                <c:pt idx="186">
                  <c:v>91.5</c:v>
                </c:pt>
                <c:pt idx="187">
                  <c:v>88.949999999999903</c:v>
                </c:pt>
                <c:pt idx="188">
                  <c:v>91.35</c:v>
                </c:pt>
                <c:pt idx="189">
                  <c:v>88.5</c:v>
                </c:pt>
                <c:pt idx="190">
                  <c:v>92.05</c:v>
                </c:pt>
                <c:pt idx="191">
                  <c:v>97.75</c:v>
                </c:pt>
                <c:pt idx="192">
                  <c:v>97.9</c:v>
                </c:pt>
                <c:pt idx="193">
                  <c:v>95.05</c:v>
                </c:pt>
                <c:pt idx="194">
                  <c:v>98.05</c:v>
                </c:pt>
                <c:pt idx="195">
                  <c:v>96.35</c:v>
                </c:pt>
                <c:pt idx="196">
                  <c:v>95.699999999999903</c:v>
                </c:pt>
                <c:pt idx="197">
                  <c:v>95.6</c:v>
                </c:pt>
                <c:pt idx="198">
                  <c:v>95.55</c:v>
                </c:pt>
                <c:pt idx="199">
                  <c:v>96.449999999999903</c:v>
                </c:pt>
                <c:pt idx="200">
                  <c:v>95.449999999999903</c:v>
                </c:pt>
                <c:pt idx="201">
                  <c:v>97.75</c:v>
                </c:pt>
                <c:pt idx="202">
                  <c:v>97.9</c:v>
                </c:pt>
                <c:pt idx="203">
                  <c:v>96.7</c:v>
                </c:pt>
                <c:pt idx="204">
                  <c:v>98.5</c:v>
                </c:pt>
                <c:pt idx="205">
                  <c:v>99</c:v>
                </c:pt>
                <c:pt idx="206">
                  <c:v>99.45</c:v>
                </c:pt>
                <c:pt idx="207">
                  <c:v>98.4</c:v>
                </c:pt>
                <c:pt idx="208">
                  <c:v>99.1</c:v>
                </c:pt>
                <c:pt idx="209">
                  <c:v>97.95</c:v>
                </c:pt>
                <c:pt idx="210">
                  <c:v>99.25</c:v>
                </c:pt>
                <c:pt idx="211">
                  <c:v>97.4</c:v>
                </c:pt>
                <c:pt idx="212">
                  <c:v>99.1</c:v>
                </c:pt>
                <c:pt idx="213">
                  <c:v>98.199999999999903</c:v>
                </c:pt>
                <c:pt idx="214">
                  <c:v>96.25</c:v>
                </c:pt>
                <c:pt idx="215">
                  <c:v>98.199999999999903</c:v>
                </c:pt>
                <c:pt idx="216">
                  <c:v>94.65</c:v>
                </c:pt>
                <c:pt idx="217">
                  <c:v>97.199999999999903</c:v>
                </c:pt>
                <c:pt idx="218">
                  <c:v>99.5</c:v>
                </c:pt>
                <c:pt idx="219">
                  <c:v>99.45</c:v>
                </c:pt>
                <c:pt idx="220">
                  <c:v>98</c:v>
                </c:pt>
                <c:pt idx="221">
                  <c:v>97.35</c:v>
                </c:pt>
                <c:pt idx="222">
                  <c:v>99.2</c:v>
                </c:pt>
                <c:pt idx="223">
                  <c:v>91.6</c:v>
                </c:pt>
                <c:pt idx="224">
                  <c:v>94.9</c:v>
                </c:pt>
                <c:pt idx="225">
                  <c:v>95.8</c:v>
                </c:pt>
                <c:pt idx="226">
                  <c:v>98.1</c:v>
                </c:pt>
                <c:pt idx="227">
                  <c:v>99.35</c:v>
                </c:pt>
                <c:pt idx="228">
                  <c:v>99.65</c:v>
                </c:pt>
                <c:pt idx="229">
                  <c:v>101.65</c:v>
                </c:pt>
                <c:pt idx="230">
                  <c:v>88.1</c:v>
                </c:pt>
                <c:pt idx="231">
                  <c:v>74.05</c:v>
                </c:pt>
                <c:pt idx="232">
                  <c:v>74.449999999999903</c:v>
                </c:pt>
                <c:pt idx="233">
                  <c:v>80.3</c:v>
                </c:pt>
                <c:pt idx="234">
                  <c:v>76.5</c:v>
                </c:pt>
                <c:pt idx="235">
                  <c:v>76.449999999999903</c:v>
                </c:pt>
                <c:pt idx="236">
                  <c:v>83.4</c:v>
                </c:pt>
                <c:pt idx="237">
                  <c:v>83.1</c:v>
                </c:pt>
                <c:pt idx="238">
                  <c:v>79</c:v>
                </c:pt>
                <c:pt idx="239">
                  <c:v>81.45</c:v>
                </c:pt>
                <c:pt idx="240">
                  <c:v>80.8</c:v>
                </c:pt>
                <c:pt idx="241">
                  <c:v>77</c:v>
                </c:pt>
                <c:pt idx="242">
                  <c:v>83.1</c:v>
                </c:pt>
                <c:pt idx="243">
                  <c:v>85.65</c:v>
                </c:pt>
                <c:pt idx="244">
                  <c:v>82.05</c:v>
                </c:pt>
                <c:pt idx="245">
                  <c:v>83.7</c:v>
                </c:pt>
                <c:pt idx="246">
                  <c:v>82.3</c:v>
                </c:pt>
                <c:pt idx="247">
                  <c:v>74.400000000000006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1D-433F-924E-522EDB567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980396079"/>
        <c:axId val="980396495"/>
      </c:lineChart>
      <c:dateAx>
        <c:axId val="980396079"/>
        <c:scaling>
          <c:orientation val="minMax"/>
        </c:scaling>
        <c:delete val="0"/>
        <c:axPos val="b"/>
        <c:numFmt formatCode="[$-409]yyyy;@" sourceLinked="0"/>
        <c:majorTickMark val="out"/>
        <c:minorTickMark val="none"/>
        <c:tickLblPos val="nextTo"/>
        <c:spPr>
          <a:noFill/>
          <a:ln w="9525" cap="flat" cmpd="sng" algn="ctr">
            <a:solidFill>
              <a:srgbClr val="FF0000">
                <a:alpha val="94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0000">
                    <a:alpha val="54000"/>
                  </a:srgb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0396495"/>
        <c:crosses val="autoZero"/>
        <c:auto val="1"/>
        <c:lblOffset val="100"/>
        <c:baseTimeUnit val="months"/>
        <c:majorUnit val="12"/>
        <c:majorTimeUnit val="months"/>
      </c:dateAx>
      <c:valAx>
        <c:axId val="98039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0396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Sentiment</a:t>
            </a:r>
            <a:r>
              <a:rPr lang="en-US" baseline="0"/>
              <a:t> vs. S&amp;P 500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'EDA Visualizations'!$B$1</c:f>
              <c:strCache>
                <c:ptCount val="1"/>
                <c:pt idx="0">
                  <c:v>sentiment</c:v>
                </c:pt>
              </c:strCache>
            </c:strRef>
          </c:tx>
          <c:spPr>
            <a:ln w="28575" cap="rnd">
              <a:solidFill>
                <a:schemeClr val="dk1">
                  <a:tint val="8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'EDA Visualizations'!$A$2:$A$1048576</c:f>
              <c:numCache>
                <c:formatCode>m/d/yyyy</c:formatCode>
                <c:ptCount val="1048575"/>
                <c:pt idx="0">
                  <c:v>36892</c:v>
                </c:pt>
                <c:pt idx="1">
                  <c:v>36923</c:v>
                </c:pt>
                <c:pt idx="2">
                  <c:v>36951</c:v>
                </c:pt>
                <c:pt idx="3">
                  <c:v>36982</c:v>
                </c:pt>
                <c:pt idx="4">
                  <c:v>37012</c:v>
                </c:pt>
                <c:pt idx="5">
                  <c:v>37043</c:v>
                </c:pt>
                <c:pt idx="6">
                  <c:v>37073</c:v>
                </c:pt>
                <c:pt idx="7">
                  <c:v>37104</c:v>
                </c:pt>
                <c:pt idx="8">
                  <c:v>37135</c:v>
                </c:pt>
                <c:pt idx="9">
                  <c:v>37165</c:v>
                </c:pt>
                <c:pt idx="10">
                  <c:v>37196</c:v>
                </c:pt>
                <c:pt idx="11">
                  <c:v>37226</c:v>
                </c:pt>
                <c:pt idx="12">
                  <c:v>37257</c:v>
                </c:pt>
                <c:pt idx="13">
                  <c:v>37288</c:v>
                </c:pt>
                <c:pt idx="14">
                  <c:v>37316</c:v>
                </c:pt>
                <c:pt idx="15">
                  <c:v>37347</c:v>
                </c:pt>
                <c:pt idx="16">
                  <c:v>37377</c:v>
                </c:pt>
                <c:pt idx="17">
                  <c:v>37408</c:v>
                </c:pt>
                <c:pt idx="18">
                  <c:v>37438</c:v>
                </c:pt>
                <c:pt idx="19">
                  <c:v>37469</c:v>
                </c:pt>
                <c:pt idx="20">
                  <c:v>37500</c:v>
                </c:pt>
                <c:pt idx="21">
                  <c:v>37530</c:v>
                </c:pt>
                <c:pt idx="22">
                  <c:v>37561</c:v>
                </c:pt>
                <c:pt idx="23">
                  <c:v>37591</c:v>
                </c:pt>
                <c:pt idx="24">
                  <c:v>37622</c:v>
                </c:pt>
                <c:pt idx="25">
                  <c:v>37653</c:v>
                </c:pt>
                <c:pt idx="26">
                  <c:v>37681</c:v>
                </c:pt>
                <c:pt idx="27">
                  <c:v>37712</c:v>
                </c:pt>
                <c:pt idx="28">
                  <c:v>37742</c:v>
                </c:pt>
                <c:pt idx="29">
                  <c:v>37773</c:v>
                </c:pt>
                <c:pt idx="30">
                  <c:v>37803</c:v>
                </c:pt>
                <c:pt idx="31">
                  <c:v>37834</c:v>
                </c:pt>
                <c:pt idx="32">
                  <c:v>37865</c:v>
                </c:pt>
                <c:pt idx="33">
                  <c:v>37895</c:v>
                </c:pt>
                <c:pt idx="34">
                  <c:v>37926</c:v>
                </c:pt>
                <c:pt idx="35">
                  <c:v>37956</c:v>
                </c:pt>
                <c:pt idx="36">
                  <c:v>37987</c:v>
                </c:pt>
                <c:pt idx="37">
                  <c:v>38018</c:v>
                </c:pt>
                <c:pt idx="38">
                  <c:v>38047</c:v>
                </c:pt>
                <c:pt idx="39">
                  <c:v>38078</c:v>
                </c:pt>
                <c:pt idx="40">
                  <c:v>38108</c:v>
                </c:pt>
                <c:pt idx="41">
                  <c:v>38139</c:v>
                </c:pt>
                <c:pt idx="42">
                  <c:v>38169</c:v>
                </c:pt>
                <c:pt idx="43">
                  <c:v>38200</c:v>
                </c:pt>
                <c:pt idx="44">
                  <c:v>38231</c:v>
                </c:pt>
                <c:pt idx="45">
                  <c:v>38261</c:v>
                </c:pt>
                <c:pt idx="46">
                  <c:v>38292</c:v>
                </c:pt>
                <c:pt idx="47">
                  <c:v>38322</c:v>
                </c:pt>
                <c:pt idx="48">
                  <c:v>38353</c:v>
                </c:pt>
                <c:pt idx="49">
                  <c:v>38384</c:v>
                </c:pt>
                <c:pt idx="50">
                  <c:v>38412</c:v>
                </c:pt>
                <c:pt idx="51">
                  <c:v>38443</c:v>
                </c:pt>
                <c:pt idx="52">
                  <c:v>38473</c:v>
                </c:pt>
                <c:pt idx="53">
                  <c:v>38504</c:v>
                </c:pt>
                <c:pt idx="54">
                  <c:v>38534</c:v>
                </c:pt>
                <c:pt idx="55">
                  <c:v>38565</c:v>
                </c:pt>
                <c:pt idx="56">
                  <c:v>38596</c:v>
                </c:pt>
                <c:pt idx="57">
                  <c:v>38626</c:v>
                </c:pt>
                <c:pt idx="58">
                  <c:v>38657</c:v>
                </c:pt>
                <c:pt idx="59">
                  <c:v>38687</c:v>
                </c:pt>
                <c:pt idx="60">
                  <c:v>38718</c:v>
                </c:pt>
                <c:pt idx="61">
                  <c:v>38749</c:v>
                </c:pt>
                <c:pt idx="62">
                  <c:v>38777</c:v>
                </c:pt>
                <c:pt idx="63">
                  <c:v>38808</c:v>
                </c:pt>
                <c:pt idx="64">
                  <c:v>38838</c:v>
                </c:pt>
                <c:pt idx="65">
                  <c:v>38869</c:v>
                </c:pt>
                <c:pt idx="66">
                  <c:v>38899</c:v>
                </c:pt>
                <c:pt idx="67">
                  <c:v>38930</c:v>
                </c:pt>
                <c:pt idx="68">
                  <c:v>38961</c:v>
                </c:pt>
                <c:pt idx="69">
                  <c:v>38991</c:v>
                </c:pt>
                <c:pt idx="70">
                  <c:v>39022</c:v>
                </c:pt>
                <c:pt idx="71">
                  <c:v>39052</c:v>
                </c:pt>
                <c:pt idx="72">
                  <c:v>39083</c:v>
                </c:pt>
                <c:pt idx="73">
                  <c:v>39114</c:v>
                </c:pt>
                <c:pt idx="74">
                  <c:v>39142</c:v>
                </c:pt>
                <c:pt idx="75">
                  <c:v>39173</c:v>
                </c:pt>
                <c:pt idx="76">
                  <c:v>39203</c:v>
                </c:pt>
                <c:pt idx="77">
                  <c:v>39234</c:v>
                </c:pt>
                <c:pt idx="78">
                  <c:v>39264</c:v>
                </c:pt>
                <c:pt idx="79">
                  <c:v>39295</c:v>
                </c:pt>
                <c:pt idx="80">
                  <c:v>39326</c:v>
                </c:pt>
                <c:pt idx="81">
                  <c:v>39356</c:v>
                </c:pt>
                <c:pt idx="82">
                  <c:v>39387</c:v>
                </c:pt>
                <c:pt idx="83">
                  <c:v>39417</c:v>
                </c:pt>
                <c:pt idx="84">
                  <c:v>39448</c:v>
                </c:pt>
                <c:pt idx="85">
                  <c:v>39479</c:v>
                </c:pt>
                <c:pt idx="86">
                  <c:v>39508</c:v>
                </c:pt>
                <c:pt idx="87">
                  <c:v>39539</c:v>
                </c:pt>
                <c:pt idx="88">
                  <c:v>39569</c:v>
                </c:pt>
                <c:pt idx="89">
                  <c:v>39600</c:v>
                </c:pt>
                <c:pt idx="90">
                  <c:v>39630</c:v>
                </c:pt>
                <c:pt idx="91">
                  <c:v>39661</c:v>
                </c:pt>
                <c:pt idx="92">
                  <c:v>39692</c:v>
                </c:pt>
                <c:pt idx="93">
                  <c:v>39722</c:v>
                </c:pt>
                <c:pt idx="94">
                  <c:v>39753</c:v>
                </c:pt>
                <c:pt idx="95">
                  <c:v>39783</c:v>
                </c:pt>
                <c:pt idx="96">
                  <c:v>39814</c:v>
                </c:pt>
                <c:pt idx="97">
                  <c:v>39845</c:v>
                </c:pt>
                <c:pt idx="98">
                  <c:v>39873</c:v>
                </c:pt>
                <c:pt idx="99">
                  <c:v>39904</c:v>
                </c:pt>
                <c:pt idx="100">
                  <c:v>39934</c:v>
                </c:pt>
                <c:pt idx="101">
                  <c:v>39965</c:v>
                </c:pt>
                <c:pt idx="102">
                  <c:v>39995</c:v>
                </c:pt>
                <c:pt idx="103">
                  <c:v>40026</c:v>
                </c:pt>
                <c:pt idx="104">
                  <c:v>40057</c:v>
                </c:pt>
                <c:pt idx="105">
                  <c:v>40087</c:v>
                </c:pt>
                <c:pt idx="106">
                  <c:v>40118</c:v>
                </c:pt>
                <c:pt idx="107">
                  <c:v>40148</c:v>
                </c:pt>
                <c:pt idx="108">
                  <c:v>40179</c:v>
                </c:pt>
                <c:pt idx="109">
                  <c:v>40210</c:v>
                </c:pt>
                <c:pt idx="110">
                  <c:v>40238</c:v>
                </c:pt>
                <c:pt idx="111">
                  <c:v>40269</c:v>
                </c:pt>
                <c:pt idx="112">
                  <c:v>40299</c:v>
                </c:pt>
                <c:pt idx="113">
                  <c:v>40330</c:v>
                </c:pt>
                <c:pt idx="114">
                  <c:v>40360</c:v>
                </c:pt>
                <c:pt idx="115">
                  <c:v>40391</c:v>
                </c:pt>
                <c:pt idx="116">
                  <c:v>40422</c:v>
                </c:pt>
                <c:pt idx="117">
                  <c:v>40452</c:v>
                </c:pt>
                <c:pt idx="118">
                  <c:v>40483</c:v>
                </c:pt>
                <c:pt idx="119">
                  <c:v>40513</c:v>
                </c:pt>
                <c:pt idx="120">
                  <c:v>40544</c:v>
                </c:pt>
                <c:pt idx="121">
                  <c:v>40575</c:v>
                </c:pt>
                <c:pt idx="122">
                  <c:v>40603</c:v>
                </c:pt>
                <c:pt idx="123">
                  <c:v>40634</c:v>
                </c:pt>
                <c:pt idx="124">
                  <c:v>40664</c:v>
                </c:pt>
                <c:pt idx="125">
                  <c:v>40695</c:v>
                </c:pt>
                <c:pt idx="126">
                  <c:v>40725</c:v>
                </c:pt>
                <c:pt idx="127">
                  <c:v>40756</c:v>
                </c:pt>
                <c:pt idx="128">
                  <c:v>40787</c:v>
                </c:pt>
                <c:pt idx="129">
                  <c:v>40817</c:v>
                </c:pt>
                <c:pt idx="130">
                  <c:v>40848</c:v>
                </c:pt>
                <c:pt idx="131">
                  <c:v>40878</c:v>
                </c:pt>
                <c:pt idx="132">
                  <c:v>40909</c:v>
                </c:pt>
                <c:pt idx="133">
                  <c:v>40940</c:v>
                </c:pt>
                <c:pt idx="134">
                  <c:v>40969</c:v>
                </c:pt>
                <c:pt idx="135">
                  <c:v>41000</c:v>
                </c:pt>
                <c:pt idx="136">
                  <c:v>41030</c:v>
                </c:pt>
                <c:pt idx="137">
                  <c:v>41061</c:v>
                </c:pt>
                <c:pt idx="138">
                  <c:v>41091</c:v>
                </c:pt>
                <c:pt idx="139">
                  <c:v>41122</c:v>
                </c:pt>
                <c:pt idx="140">
                  <c:v>41153</c:v>
                </c:pt>
                <c:pt idx="141">
                  <c:v>41183</c:v>
                </c:pt>
                <c:pt idx="142">
                  <c:v>41214</c:v>
                </c:pt>
                <c:pt idx="143">
                  <c:v>41244</c:v>
                </c:pt>
                <c:pt idx="144">
                  <c:v>41275</c:v>
                </c:pt>
                <c:pt idx="145">
                  <c:v>41306</c:v>
                </c:pt>
                <c:pt idx="146">
                  <c:v>41334</c:v>
                </c:pt>
                <c:pt idx="147">
                  <c:v>41365</c:v>
                </c:pt>
                <c:pt idx="148">
                  <c:v>41395</c:v>
                </c:pt>
                <c:pt idx="149">
                  <c:v>41426</c:v>
                </c:pt>
                <c:pt idx="150">
                  <c:v>41456</c:v>
                </c:pt>
                <c:pt idx="151">
                  <c:v>41487</c:v>
                </c:pt>
                <c:pt idx="152">
                  <c:v>41518</c:v>
                </c:pt>
                <c:pt idx="153">
                  <c:v>41548</c:v>
                </c:pt>
                <c:pt idx="154">
                  <c:v>41579</c:v>
                </c:pt>
                <c:pt idx="155">
                  <c:v>41609</c:v>
                </c:pt>
                <c:pt idx="156">
                  <c:v>41640</c:v>
                </c:pt>
                <c:pt idx="157">
                  <c:v>41671</c:v>
                </c:pt>
                <c:pt idx="158">
                  <c:v>41699</c:v>
                </c:pt>
                <c:pt idx="159">
                  <c:v>41730</c:v>
                </c:pt>
                <c:pt idx="160">
                  <c:v>41760</c:v>
                </c:pt>
                <c:pt idx="161">
                  <c:v>41791</c:v>
                </c:pt>
                <c:pt idx="162">
                  <c:v>41821</c:v>
                </c:pt>
                <c:pt idx="163">
                  <c:v>41852</c:v>
                </c:pt>
                <c:pt idx="164">
                  <c:v>41883</c:v>
                </c:pt>
                <c:pt idx="165">
                  <c:v>41913</c:v>
                </c:pt>
                <c:pt idx="166">
                  <c:v>41944</c:v>
                </c:pt>
                <c:pt idx="167">
                  <c:v>41974</c:v>
                </c:pt>
                <c:pt idx="168">
                  <c:v>42005</c:v>
                </c:pt>
                <c:pt idx="169">
                  <c:v>42036</c:v>
                </c:pt>
                <c:pt idx="170">
                  <c:v>42064</c:v>
                </c:pt>
                <c:pt idx="171">
                  <c:v>42095</c:v>
                </c:pt>
                <c:pt idx="172">
                  <c:v>42125</c:v>
                </c:pt>
                <c:pt idx="173">
                  <c:v>42156</c:v>
                </c:pt>
                <c:pt idx="174">
                  <c:v>42186</c:v>
                </c:pt>
                <c:pt idx="175">
                  <c:v>42217</c:v>
                </c:pt>
                <c:pt idx="176">
                  <c:v>42248</c:v>
                </c:pt>
                <c:pt idx="177">
                  <c:v>42278</c:v>
                </c:pt>
                <c:pt idx="178">
                  <c:v>42309</c:v>
                </c:pt>
                <c:pt idx="179">
                  <c:v>42339</c:v>
                </c:pt>
                <c:pt idx="180">
                  <c:v>42370</c:v>
                </c:pt>
                <c:pt idx="181">
                  <c:v>42401</c:v>
                </c:pt>
                <c:pt idx="182">
                  <c:v>42430</c:v>
                </c:pt>
                <c:pt idx="183">
                  <c:v>42461</c:v>
                </c:pt>
                <c:pt idx="184">
                  <c:v>42491</c:v>
                </c:pt>
                <c:pt idx="185">
                  <c:v>42522</c:v>
                </c:pt>
                <c:pt idx="186">
                  <c:v>42552</c:v>
                </c:pt>
                <c:pt idx="187">
                  <c:v>42583</c:v>
                </c:pt>
                <c:pt idx="188">
                  <c:v>42614</c:v>
                </c:pt>
                <c:pt idx="189">
                  <c:v>42644</c:v>
                </c:pt>
                <c:pt idx="190">
                  <c:v>42675</c:v>
                </c:pt>
                <c:pt idx="191">
                  <c:v>42705</c:v>
                </c:pt>
                <c:pt idx="192">
                  <c:v>42736</c:v>
                </c:pt>
                <c:pt idx="193">
                  <c:v>42767</c:v>
                </c:pt>
                <c:pt idx="194">
                  <c:v>42795</c:v>
                </c:pt>
                <c:pt idx="195">
                  <c:v>42826</c:v>
                </c:pt>
                <c:pt idx="196">
                  <c:v>42856</c:v>
                </c:pt>
                <c:pt idx="197">
                  <c:v>42887</c:v>
                </c:pt>
                <c:pt idx="198">
                  <c:v>42917</c:v>
                </c:pt>
                <c:pt idx="199">
                  <c:v>42948</c:v>
                </c:pt>
                <c:pt idx="200">
                  <c:v>42979</c:v>
                </c:pt>
                <c:pt idx="201">
                  <c:v>43009</c:v>
                </c:pt>
                <c:pt idx="202">
                  <c:v>43040</c:v>
                </c:pt>
                <c:pt idx="203">
                  <c:v>43070</c:v>
                </c:pt>
                <c:pt idx="204">
                  <c:v>43101</c:v>
                </c:pt>
                <c:pt idx="205">
                  <c:v>43132</c:v>
                </c:pt>
                <c:pt idx="206">
                  <c:v>43160</c:v>
                </c:pt>
                <c:pt idx="207">
                  <c:v>43191</c:v>
                </c:pt>
                <c:pt idx="208">
                  <c:v>43221</c:v>
                </c:pt>
                <c:pt idx="209">
                  <c:v>43252</c:v>
                </c:pt>
                <c:pt idx="210">
                  <c:v>43282</c:v>
                </c:pt>
                <c:pt idx="211">
                  <c:v>43313</c:v>
                </c:pt>
                <c:pt idx="212">
                  <c:v>43344</c:v>
                </c:pt>
                <c:pt idx="213">
                  <c:v>43374</c:v>
                </c:pt>
                <c:pt idx="214">
                  <c:v>43405</c:v>
                </c:pt>
                <c:pt idx="215">
                  <c:v>43435</c:v>
                </c:pt>
                <c:pt idx="216">
                  <c:v>43466</c:v>
                </c:pt>
                <c:pt idx="217">
                  <c:v>43497</c:v>
                </c:pt>
                <c:pt idx="218">
                  <c:v>43525</c:v>
                </c:pt>
                <c:pt idx="219">
                  <c:v>43556</c:v>
                </c:pt>
                <c:pt idx="220">
                  <c:v>43586</c:v>
                </c:pt>
                <c:pt idx="221">
                  <c:v>43617</c:v>
                </c:pt>
                <c:pt idx="222">
                  <c:v>43647</c:v>
                </c:pt>
                <c:pt idx="223">
                  <c:v>43678</c:v>
                </c:pt>
                <c:pt idx="224">
                  <c:v>43709</c:v>
                </c:pt>
                <c:pt idx="225">
                  <c:v>43739</c:v>
                </c:pt>
                <c:pt idx="226">
                  <c:v>43770</c:v>
                </c:pt>
                <c:pt idx="227">
                  <c:v>43800</c:v>
                </c:pt>
                <c:pt idx="228">
                  <c:v>43831</c:v>
                </c:pt>
                <c:pt idx="229">
                  <c:v>43862</c:v>
                </c:pt>
                <c:pt idx="230">
                  <c:v>43891</c:v>
                </c:pt>
                <c:pt idx="231">
                  <c:v>43922</c:v>
                </c:pt>
                <c:pt idx="232">
                  <c:v>43952</c:v>
                </c:pt>
                <c:pt idx="233">
                  <c:v>43983</c:v>
                </c:pt>
                <c:pt idx="234">
                  <c:v>44013</c:v>
                </c:pt>
                <c:pt idx="235">
                  <c:v>44044</c:v>
                </c:pt>
                <c:pt idx="236">
                  <c:v>44075</c:v>
                </c:pt>
                <c:pt idx="237">
                  <c:v>44105</c:v>
                </c:pt>
                <c:pt idx="238">
                  <c:v>44136</c:v>
                </c:pt>
                <c:pt idx="239">
                  <c:v>44166</c:v>
                </c:pt>
                <c:pt idx="240">
                  <c:v>44197</c:v>
                </c:pt>
                <c:pt idx="241">
                  <c:v>44228</c:v>
                </c:pt>
                <c:pt idx="242">
                  <c:v>44256</c:v>
                </c:pt>
                <c:pt idx="243">
                  <c:v>44287</c:v>
                </c:pt>
                <c:pt idx="244">
                  <c:v>44317</c:v>
                </c:pt>
                <c:pt idx="245">
                  <c:v>44348</c:v>
                </c:pt>
                <c:pt idx="246">
                  <c:v>44378</c:v>
                </c:pt>
                <c:pt idx="247">
                  <c:v>44409</c:v>
                </c:pt>
              </c:numCache>
            </c:numRef>
          </c:cat>
          <c:val>
            <c:numRef>
              <c:f>'EDA Visualizations'!$B$3:$B$250</c:f>
              <c:numCache>
                <c:formatCode>General</c:formatCode>
                <c:ptCount val="248"/>
                <c:pt idx="0">
                  <c:v>91.3</c:v>
                </c:pt>
                <c:pt idx="1">
                  <c:v>92.8</c:v>
                </c:pt>
                <c:pt idx="2">
                  <c:v>89.65</c:v>
                </c:pt>
                <c:pt idx="3">
                  <c:v>91.8</c:v>
                </c:pt>
                <c:pt idx="4">
                  <c:v>94.15</c:v>
                </c:pt>
                <c:pt idx="5">
                  <c:v>94.2</c:v>
                </c:pt>
                <c:pt idx="6">
                  <c:v>92.85</c:v>
                </c:pt>
                <c:pt idx="7">
                  <c:v>83.4</c:v>
                </c:pt>
                <c:pt idx="8">
                  <c:v>84.5</c:v>
                </c:pt>
                <c:pt idx="9">
                  <c:v>86.65</c:v>
                </c:pt>
                <c:pt idx="10">
                  <c:v>89.85</c:v>
                </c:pt>
                <c:pt idx="11">
                  <c:v>92.7</c:v>
                </c:pt>
                <c:pt idx="12">
                  <c:v>91.1</c:v>
                </c:pt>
                <c:pt idx="13">
                  <c:v>98.85</c:v>
                </c:pt>
                <c:pt idx="14">
                  <c:v>93.8</c:v>
                </c:pt>
                <c:pt idx="15">
                  <c:v>94.85</c:v>
                </c:pt>
                <c:pt idx="16">
                  <c:v>93.3</c:v>
                </c:pt>
                <c:pt idx="17">
                  <c:v>88.95</c:v>
                </c:pt>
                <c:pt idx="18">
                  <c:v>87.6</c:v>
                </c:pt>
                <c:pt idx="19">
                  <c:v>87.8</c:v>
                </c:pt>
                <c:pt idx="20">
                  <c:v>81.45</c:v>
                </c:pt>
                <c:pt idx="21">
                  <c:v>87.1</c:v>
                </c:pt>
                <c:pt idx="22">
                  <c:v>86.1</c:v>
                </c:pt>
                <c:pt idx="23">
                  <c:v>82.65</c:v>
                </c:pt>
                <c:pt idx="24">
                  <c:v>79.7</c:v>
                </c:pt>
                <c:pt idx="25">
                  <c:v>79.45</c:v>
                </c:pt>
                <c:pt idx="26">
                  <c:v>87.1</c:v>
                </c:pt>
                <c:pt idx="27">
                  <c:v>91.8</c:v>
                </c:pt>
                <c:pt idx="28">
                  <c:v>91.25</c:v>
                </c:pt>
                <c:pt idx="29">
                  <c:v>91.35</c:v>
                </c:pt>
                <c:pt idx="30">
                  <c:v>89.9</c:v>
                </c:pt>
                <c:pt idx="31">
                  <c:v>89.2</c:v>
                </c:pt>
                <c:pt idx="32">
                  <c:v>92.05</c:v>
                </c:pt>
                <c:pt idx="33">
                  <c:v>93.65</c:v>
                </c:pt>
                <c:pt idx="34">
                  <c:v>94.15</c:v>
                </c:pt>
                <c:pt idx="35">
                  <c:v>100.4</c:v>
                </c:pt>
                <c:pt idx="36">
                  <c:v>95.85</c:v>
                </c:pt>
                <c:pt idx="37">
                  <c:v>94.65</c:v>
                </c:pt>
                <c:pt idx="38">
                  <c:v>95</c:v>
                </c:pt>
                <c:pt idx="39">
                  <c:v>91.45</c:v>
                </c:pt>
                <c:pt idx="40">
                  <c:v>95.3</c:v>
                </c:pt>
                <c:pt idx="41">
                  <c:v>95.5</c:v>
                </c:pt>
                <c:pt idx="42">
                  <c:v>95.65</c:v>
                </c:pt>
                <c:pt idx="43">
                  <c:v>93.55</c:v>
                </c:pt>
                <c:pt idx="44">
                  <c:v>92.4</c:v>
                </c:pt>
                <c:pt idx="45">
                  <c:v>93.15</c:v>
                </c:pt>
                <c:pt idx="46">
                  <c:v>93.95</c:v>
                </c:pt>
                <c:pt idx="47">
                  <c:v>94.45</c:v>
                </c:pt>
                <c:pt idx="48">
                  <c:v>95.45</c:v>
                </c:pt>
                <c:pt idx="49">
                  <c:v>92.5</c:v>
                </c:pt>
                <c:pt idx="50">
                  <c:v>89.15</c:v>
                </c:pt>
                <c:pt idx="51">
                  <c:v>89</c:v>
                </c:pt>
                <c:pt idx="52">
                  <c:v>95.9</c:v>
                </c:pt>
                <c:pt idx="53">
                  <c:v>95.5</c:v>
                </c:pt>
                <c:pt idx="54">
                  <c:v>89.2</c:v>
                </c:pt>
                <c:pt idx="55">
                  <c:v>77.3</c:v>
                </c:pt>
                <c:pt idx="56">
                  <c:v>77.099999999999994</c:v>
                </c:pt>
                <c:pt idx="57">
                  <c:v>82.7</c:v>
                </c:pt>
                <c:pt idx="58">
                  <c:v>91.4</c:v>
                </c:pt>
                <c:pt idx="59">
                  <c:v>92.85</c:v>
                </c:pt>
                <c:pt idx="60">
                  <c:v>86.95</c:v>
                </c:pt>
                <c:pt idx="61">
                  <c:v>89.9</c:v>
                </c:pt>
                <c:pt idx="62">
                  <c:v>86.9</c:v>
                </c:pt>
                <c:pt idx="63">
                  <c:v>82.35</c:v>
                </c:pt>
                <c:pt idx="64">
                  <c:v>86.65</c:v>
                </c:pt>
                <c:pt idx="65">
                  <c:v>85.9</c:v>
                </c:pt>
                <c:pt idx="66">
                  <c:v>79.599999999999994</c:v>
                </c:pt>
                <c:pt idx="67">
                  <c:v>84.25</c:v>
                </c:pt>
                <c:pt idx="68">
                  <c:v>91.6</c:v>
                </c:pt>
                <c:pt idx="69">
                  <c:v>92.7</c:v>
                </c:pt>
                <c:pt idx="70">
                  <c:v>91</c:v>
                </c:pt>
                <c:pt idx="71">
                  <c:v>92.85</c:v>
                </c:pt>
                <c:pt idx="72">
                  <c:v>91.55</c:v>
                </c:pt>
                <c:pt idx="73">
                  <c:v>87.1</c:v>
                </c:pt>
                <c:pt idx="74">
                  <c:v>86.25</c:v>
                </c:pt>
                <c:pt idx="75">
                  <c:v>84.85</c:v>
                </c:pt>
                <c:pt idx="76">
                  <c:v>83.75</c:v>
                </c:pt>
                <c:pt idx="77">
                  <c:v>85.75</c:v>
                </c:pt>
                <c:pt idx="78">
                  <c:v>80.8</c:v>
                </c:pt>
                <c:pt idx="79">
                  <c:v>80.45</c:v>
                </c:pt>
                <c:pt idx="80">
                  <c:v>79.95</c:v>
                </c:pt>
                <c:pt idx="81">
                  <c:v>76.150000000000006</c:v>
                </c:pt>
                <c:pt idx="82">
                  <c:v>74.7</c:v>
                </c:pt>
                <c:pt idx="83">
                  <c:v>74.150000000000006</c:v>
                </c:pt>
                <c:pt idx="84">
                  <c:v>71.95</c:v>
                </c:pt>
                <c:pt idx="85">
                  <c:v>69.75</c:v>
                </c:pt>
                <c:pt idx="86">
                  <c:v>64.099999999999994</c:v>
                </c:pt>
                <c:pt idx="87">
                  <c:v>61.55</c:v>
                </c:pt>
                <c:pt idx="88">
                  <c:v>57.6</c:v>
                </c:pt>
                <c:pt idx="89">
                  <c:v>61.05</c:v>
                </c:pt>
                <c:pt idx="90">
                  <c:v>64.849999999999994</c:v>
                </c:pt>
                <c:pt idx="91">
                  <c:v>69.349999999999994</c:v>
                </c:pt>
                <c:pt idx="92">
                  <c:v>60.25</c:v>
                </c:pt>
                <c:pt idx="93">
                  <c:v>58.65</c:v>
                </c:pt>
                <c:pt idx="94">
                  <c:v>63.05</c:v>
                </c:pt>
                <c:pt idx="95">
                  <c:v>63.6</c:v>
                </c:pt>
                <c:pt idx="96">
                  <c:v>59</c:v>
                </c:pt>
                <c:pt idx="97">
                  <c:v>60.9</c:v>
                </c:pt>
                <c:pt idx="98">
                  <c:v>68.349999999999994</c:v>
                </c:pt>
                <c:pt idx="99">
                  <c:v>70.05</c:v>
                </c:pt>
                <c:pt idx="100">
                  <c:v>69.900000000000006</c:v>
                </c:pt>
                <c:pt idx="101">
                  <c:v>66.45</c:v>
                </c:pt>
                <c:pt idx="102">
                  <c:v>68.45</c:v>
                </c:pt>
                <c:pt idx="103">
                  <c:v>72.849999999999994</c:v>
                </c:pt>
                <c:pt idx="104">
                  <c:v>71.2</c:v>
                </c:pt>
                <c:pt idx="105">
                  <c:v>68.3</c:v>
                </c:pt>
                <c:pt idx="106">
                  <c:v>70.5</c:v>
                </c:pt>
                <c:pt idx="107">
                  <c:v>74.150000000000006</c:v>
                </c:pt>
                <c:pt idx="108">
                  <c:v>73.05</c:v>
                </c:pt>
                <c:pt idx="109">
                  <c:v>72.099999999999994</c:v>
                </c:pt>
                <c:pt idx="110">
                  <c:v>74.95</c:v>
                </c:pt>
                <c:pt idx="111">
                  <c:v>71.900000000000006</c:v>
                </c:pt>
                <c:pt idx="112">
                  <c:v>71.5</c:v>
                </c:pt>
                <c:pt idx="113">
                  <c:v>66.75</c:v>
                </c:pt>
                <c:pt idx="114">
                  <c:v>67.349999999999994</c:v>
                </c:pt>
                <c:pt idx="115">
                  <c:v>68.2</c:v>
                </c:pt>
                <c:pt idx="116">
                  <c:v>70.5</c:v>
                </c:pt>
                <c:pt idx="117">
                  <c:v>71.5</c:v>
                </c:pt>
                <c:pt idx="118">
                  <c:v>72.349999999999994</c:v>
                </c:pt>
                <c:pt idx="119">
                  <c:v>75.45</c:v>
                </c:pt>
                <c:pt idx="120">
                  <c:v>77</c:v>
                </c:pt>
                <c:pt idx="121">
                  <c:v>69.599999999999994</c:v>
                </c:pt>
                <c:pt idx="122">
                  <c:v>69.099999999999994</c:v>
                </c:pt>
                <c:pt idx="123">
                  <c:v>71.2</c:v>
                </c:pt>
                <c:pt idx="124">
                  <c:v>68.8</c:v>
                </c:pt>
                <c:pt idx="125">
                  <c:v>65.25</c:v>
                </c:pt>
                <c:pt idx="126">
                  <c:v>58.6</c:v>
                </c:pt>
                <c:pt idx="127">
                  <c:v>61.65</c:v>
                </c:pt>
                <c:pt idx="128">
                  <c:v>62.7</c:v>
                </c:pt>
                <c:pt idx="129">
                  <c:v>65</c:v>
                </c:pt>
                <c:pt idx="130">
                  <c:v>70.099999999999994</c:v>
                </c:pt>
                <c:pt idx="131">
                  <c:v>75.900000000000006</c:v>
                </c:pt>
                <c:pt idx="132">
                  <c:v>75.45</c:v>
                </c:pt>
                <c:pt idx="133">
                  <c:v>75.599999999999994</c:v>
                </c:pt>
                <c:pt idx="134">
                  <c:v>75.3</c:v>
                </c:pt>
                <c:pt idx="135">
                  <c:v>78.75</c:v>
                </c:pt>
                <c:pt idx="136">
                  <c:v>73.25</c:v>
                </c:pt>
                <c:pt idx="137">
                  <c:v>74.650000000000006</c:v>
                </c:pt>
                <c:pt idx="138">
                  <c:v>75.349999999999994</c:v>
                </c:pt>
                <c:pt idx="139">
                  <c:v>79.099999999999994</c:v>
                </c:pt>
                <c:pt idx="140">
                  <c:v>81.3</c:v>
                </c:pt>
                <c:pt idx="141">
                  <c:v>78.25</c:v>
                </c:pt>
                <c:pt idx="142">
                  <c:v>74.25</c:v>
                </c:pt>
                <c:pt idx="143">
                  <c:v>74.3</c:v>
                </c:pt>
                <c:pt idx="144">
                  <c:v>75.5</c:v>
                </c:pt>
                <c:pt idx="145">
                  <c:v>77.349999999999994</c:v>
                </c:pt>
                <c:pt idx="146">
                  <c:v>77.8</c:v>
                </c:pt>
                <c:pt idx="147">
                  <c:v>82.6</c:v>
                </c:pt>
                <c:pt idx="148">
                  <c:v>82.75</c:v>
                </c:pt>
                <c:pt idx="149">
                  <c:v>80.849999999999994</c:v>
                </c:pt>
                <c:pt idx="150">
                  <c:v>79.599999999999994</c:v>
                </c:pt>
                <c:pt idx="151">
                  <c:v>77.55</c:v>
                </c:pt>
                <c:pt idx="152">
                  <c:v>71.55</c:v>
                </c:pt>
                <c:pt idx="153">
                  <c:v>76.2</c:v>
                </c:pt>
                <c:pt idx="154">
                  <c:v>79.650000000000006</c:v>
                </c:pt>
                <c:pt idx="155">
                  <c:v>79.45</c:v>
                </c:pt>
                <c:pt idx="156">
                  <c:v>79.55</c:v>
                </c:pt>
                <c:pt idx="157">
                  <c:v>80</c:v>
                </c:pt>
                <c:pt idx="158">
                  <c:v>81.849999999999994</c:v>
                </c:pt>
                <c:pt idx="159">
                  <c:v>79.7</c:v>
                </c:pt>
                <c:pt idx="160">
                  <c:v>82.35</c:v>
                </c:pt>
                <c:pt idx="161">
                  <c:v>81.650000000000006</c:v>
                </c:pt>
                <c:pt idx="162">
                  <c:v>82.45</c:v>
                </c:pt>
                <c:pt idx="163">
                  <c:v>83.7</c:v>
                </c:pt>
                <c:pt idx="164">
                  <c:v>85.6</c:v>
                </c:pt>
                <c:pt idx="165">
                  <c:v>87.35</c:v>
                </c:pt>
                <c:pt idx="166">
                  <c:v>90.6</c:v>
                </c:pt>
                <c:pt idx="167">
                  <c:v>95.6</c:v>
                </c:pt>
                <c:pt idx="168">
                  <c:v>94.55</c:v>
                </c:pt>
                <c:pt idx="169">
                  <c:v>95.15</c:v>
                </c:pt>
                <c:pt idx="170">
                  <c:v>95.3</c:v>
                </c:pt>
                <c:pt idx="171">
                  <c:v>89.3</c:v>
                </c:pt>
                <c:pt idx="172">
                  <c:v>92.95</c:v>
                </c:pt>
                <c:pt idx="173">
                  <c:v>91.8</c:v>
                </c:pt>
                <c:pt idx="174">
                  <c:v>91.3</c:v>
                </c:pt>
                <c:pt idx="175">
                  <c:v>88.1</c:v>
                </c:pt>
                <c:pt idx="176">
                  <c:v>89.6</c:v>
                </c:pt>
                <c:pt idx="177">
                  <c:v>91.2</c:v>
                </c:pt>
                <c:pt idx="178">
                  <c:v>92.1</c:v>
                </c:pt>
                <c:pt idx="179">
                  <c:v>92.2</c:v>
                </c:pt>
                <c:pt idx="180">
                  <c:v>91.75</c:v>
                </c:pt>
                <c:pt idx="181">
                  <c:v>92.55</c:v>
                </c:pt>
                <c:pt idx="182">
                  <c:v>90</c:v>
                </c:pt>
                <c:pt idx="183">
                  <c:v>92.35</c:v>
                </c:pt>
                <c:pt idx="184">
                  <c:v>91.6</c:v>
                </c:pt>
                <c:pt idx="185">
                  <c:v>91.5</c:v>
                </c:pt>
                <c:pt idx="186">
                  <c:v>88.95</c:v>
                </c:pt>
                <c:pt idx="187">
                  <c:v>91.35</c:v>
                </c:pt>
                <c:pt idx="188">
                  <c:v>88.5</c:v>
                </c:pt>
                <c:pt idx="189">
                  <c:v>92.05</c:v>
                </c:pt>
                <c:pt idx="190">
                  <c:v>97.75</c:v>
                </c:pt>
                <c:pt idx="191">
                  <c:v>97.9</c:v>
                </c:pt>
                <c:pt idx="192">
                  <c:v>95.05</c:v>
                </c:pt>
                <c:pt idx="193">
                  <c:v>98.05</c:v>
                </c:pt>
                <c:pt idx="194">
                  <c:v>96.35</c:v>
                </c:pt>
                <c:pt idx="195">
                  <c:v>95.7</c:v>
                </c:pt>
                <c:pt idx="196">
                  <c:v>95.6</c:v>
                </c:pt>
                <c:pt idx="197">
                  <c:v>95.55</c:v>
                </c:pt>
                <c:pt idx="198">
                  <c:v>96.45</c:v>
                </c:pt>
                <c:pt idx="199">
                  <c:v>95.45</c:v>
                </c:pt>
                <c:pt idx="200">
                  <c:v>97.75</c:v>
                </c:pt>
                <c:pt idx="201">
                  <c:v>97.9</c:v>
                </c:pt>
                <c:pt idx="202">
                  <c:v>96.7</c:v>
                </c:pt>
                <c:pt idx="203">
                  <c:v>98.5</c:v>
                </c:pt>
                <c:pt idx="204">
                  <c:v>99</c:v>
                </c:pt>
                <c:pt idx="205">
                  <c:v>99.45</c:v>
                </c:pt>
                <c:pt idx="206">
                  <c:v>98.4</c:v>
                </c:pt>
                <c:pt idx="207">
                  <c:v>99.1</c:v>
                </c:pt>
                <c:pt idx="208">
                  <c:v>97.95</c:v>
                </c:pt>
                <c:pt idx="209">
                  <c:v>99.25</c:v>
                </c:pt>
                <c:pt idx="210">
                  <c:v>97.4</c:v>
                </c:pt>
                <c:pt idx="211">
                  <c:v>99.1</c:v>
                </c:pt>
                <c:pt idx="212">
                  <c:v>98.2</c:v>
                </c:pt>
                <c:pt idx="213">
                  <c:v>96.25</c:v>
                </c:pt>
                <c:pt idx="214">
                  <c:v>98.2</c:v>
                </c:pt>
                <c:pt idx="215">
                  <c:v>94.65</c:v>
                </c:pt>
                <c:pt idx="216">
                  <c:v>97.2</c:v>
                </c:pt>
                <c:pt idx="217">
                  <c:v>99.5</c:v>
                </c:pt>
                <c:pt idx="218">
                  <c:v>99.45</c:v>
                </c:pt>
                <c:pt idx="219">
                  <c:v>98</c:v>
                </c:pt>
                <c:pt idx="220">
                  <c:v>97.35</c:v>
                </c:pt>
                <c:pt idx="221">
                  <c:v>99.2</c:v>
                </c:pt>
                <c:pt idx="222">
                  <c:v>91.6</c:v>
                </c:pt>
                <c:pt idx="223">
                  <c:v>94.9</c:v>
                </c:pt>
                <c:pt idx="224">
                  <c:v>95.8</c:v>
                </c:pt>
                <c:pt idx="225">
                  <c:v>98.1</c:v>
                </c:pt>
                <c:pt idx="226">
                  <c:v>99.35</c:v>
                </c:pt>
                <c:pt idx="227">
                  <c:v>99.65</c:v>
                </c:pt>
                <c:pt idx="228">
                  <c:v>101.65</c:v>
                </c:pt>
                <c:pt idx="229">
                  <c:v>88.1</c:v>
                </c:pt>
                <c:pt idx="230">
                  <c:v>74.05</c:v>
                </c:pt>
                <c:pt idx="231">
                  <c:v>74.45</c:v>
                </c:pt>
                <c:pt idx="232">
                  <c:v>80.3</c:v>
                </c:pt>
                <c:pt idx="233">
                  <c:v>76.5</c:v>
                </c:pt>
                <c:pt idx="234">
                  <c:v>76.45</c:v>
                </c:pt>
                <c:pt idx="235">
                  <c:v>83.4</c:v>
                </c:pt>
                <c:pt idx="236">
                  <c:v>83.1</c:v>
                </c:pt>
                <c:pt idx="237">
                  <c:v>79</c:v>
                </c:pt>
                <c:pt idx="238">
                  <c:v>81.45</c:v>
                </c:pt>
                <c:pt idx="239">
                  <c:v>80.8</c:v>
                </c:pt>
                <c:pt idx="240">
                  <c:v>77</c:v>
                </c:pt>
                <c:pt idx="241">
                  <c:v>83.1</c:v>
                </c:pt>
                <c:pt idx="242">
                  <c:v>85.65</c:v>
                </c:pt>
                <c:pt idx="243">
                  <c:v>82.05</c:v>
                </c:pt>
                <c:pt idx="244">
                  <c:v>83.7</c:v>
                </c:pt>
                <c:pt idx="245">
                  <c:v>82.3</c:v>
                </c:pt>
                <c:pt idx="246">
                  <c:v>74.400000000000006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308B-4ECB-AABD-18EBA8FD1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091615"/>
        <c:axId val="238094527"/>
      </c:lineChart>
      <c:lineChart>
        <c:grouping val="standard"/>
        <c:varyColors val="0"/>
        <c:ser>
          <c:idx val="1"/>
          <c:order val="1"/>
          <c:tx>
            <c:strRef>
              <c:f>'EDA Visualizations'!$C$1</c:f>
              <c:strCache>
                <c:ptCount val="1"/>
                <c:pt idx="0">
                  <c:v>S&amp;P 500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'EDA Visualizations'!$A$2:$A$1048576</c:f>
              <c:numCache>
                <c:formatCode>m/d/yyyy</c:formatCode>
                <c:ptCount val="1048575"/>
                <c:pt idx="0">
                  <c:v>36892</c:v>
                </c:pt>
                <c:pt idx="1">
                  <c:v>36923</c:v>
                </c:pt>
                <c:pt idx="2">
                  <c:v>36951</c:v>
                </c:pt>
                <c:pt idx="3">
                  <c:v>36982</c:v>
                </c:pt>
                <c:pt idx="4">
                  <c:v>37012</c:v>
                </c:pt>
                <c:pt idx="5">
                  <c:v>37043</c:v>
                </c:pt>
                <c:pt idx="6">
                  <c:v>37073</c:v>
                </c:pt>
                <c:pt idx="7">
                  <c:v>37104</c:v>
                </c:pt>
                <c:pt idx="8">
                  <c:v>37135</c:v>
                </c:pt>
                <c:pt idx="9">
                  <c:v>37165</c:v>
                </c:pt>
                <c:pt idx="10">
                  <c:v>37196</c:v>
                </c:pt>
                <c:pt idx="11">
                  <c:v>37226</c:v>
                </c:pt>
                <c:pt idx="12">
                  <c:v>37257</c:v>
                </c:pt>
                <c:pt idx="13">
                  <c:v>37288</c:v>
                </c:pt>
                <c:pt idx="14">
                  <c:v>37316</c:v>
                </c:pt>
                <c:pt idx="15">
                  <c:v>37347</c:v>
                </c:pt>
                <c:pt idx="16">
                  <c:v>37377</c:v>
                </c:pt>
                <c:pt idx="17">
                  <c:v>37408</c:v>
                </c:pt>
                <c:pt idx="18">
                  <c:v>37438</c:v>
                </c:pt>
                <c:pt idx="19">
                  <c:v>37469</c:v>
                </c:pt>
                <c:pt idx="20">
                  <c:v>37500</c:v>
                </c:pt>
                <c:pt idx="21">
                  <c:v>37530</c:v>
                </c:pt>
                <c:pt idx="22">
                  <c:v>37561</c:v>
                </c:pt>
                <c:pt idx="23">
                  <c:v>37591</c:v>
                </c:pt>
                <c:pt idx="24">
                  <c:v>37622</c:v>
                </c:pt>
                <c:pt idx="25">
                  <c:v>37653</c:v>
                </c:pt>
                <c:pt idx="26">
                  <c:v>37681</c:v>
                </c:pt>
                <c:pt idx="27">
                  <c:v>37712</c:v>
                </c:pt>
                <c:pt idx="28">
                  <c:v>37742</c:v>
                </c:pt>
                <c:pt idx="29">
                  <c:v>37773</c:v>
                </c:pt>
                <c:pt idx="30">
                  <c:v>37803</c:v>
                </c:pt>
                <c:pt idx="31">
                  <c:v>37834</c:v>
                </c:pt>
                <c:pt idx="32">
                  <c:v>37865</c:v>
                </c:pt>
                <c:pt idx="33">
                  <c:v>37895</c:v>
                </c:pt>
                <c:pt idx="34">
                  <c:v>37926</c:v>
                </c:pt>
                <c:pt idx="35">
                  <c:v>37956</c:v>
                </c:pt>
                <c:pt idx="36">
                  <c:v>37987</c:v>
                </c:pt>
                <c:pt idx="37">
                  <c:v>38018</c:v>
                </c:pt>
                <c:pt idx="38">
                  <c:v>38047</c:v>
                </c:pt>
                <c:pt idx="39">
                  <c:v>38078</c:v>
                </c:pt>
                <c:pt idx="40">
                  <c:v>38108</c:v>
                </c:pt>
                <c:pt idx="41">
                  <c:v>38139</c:v>
                </c:pt>
                <c:pt idx="42">
                  <c:v>38169</c:v>
                </c:pt>
                <c:pt idx="43">
                  <c:v>38200</c:v>
                </c:pt>
                <c:pt idx="44">
                  <c:v>38231</c:v>
                </c:pt>
                <c:pt idx="45">
                  <c:v>38261</c:v>
                </c:pt>
                <c:pt idx="46">
                  <c:v>38292</c:v>
                </c:pt>
                <c:pt idx="47">
                  <c:v>38322</c:v>
                </c:pt>
                <c:pt idx="48">
                  <c:v>38353</c:v>
                </c:pt>
                <c:pt idx="49">
                  <c:v>38384</c:v>
                </c:pt>
                <c:pt idx="50">
                  <c:v>38412</c:v>
                </c:pt>
                <c:pt idx="51">
                  <c:v>38443</c:v>
                </c:pt>
                <c:pt idx="52">
                  <c:v>38473</c:v>
                </c:pt>
                <c:pt idx="53">
                  <c:v>38504</c:v>
                </c:pt>
                <c:pt idx="54">
                  <c:v>38534</c:v>
                </c:pt>
                <c:pt idx="55">
                  <c:v>38565</c:v>
                </c:pt>
                <c:pt idx="56">
                  <c:v>38596</c:v>
                </c:pt>
                <c:pt idx="57">
                  <c:v>38626</c:v>
                </c:pt>
                <c:pt idx="58">
                  <c:v>38657</c:v>
                </c:pt>
                <c:pt idx="59">
                  <c:v>38687</c:v>
                </c:pt>
                <c:pt idx="60">
                  <c:v>38718</c:v>
                </c:pt>
                <c:pt idx="61">
                  <c:v>38749</c:v>
                </c:pt>
                <c:pt idx="62">
                  <c:v>38777</c:v>
                </c:pt>
                <c:pt idx="63">
                  <c:v>38808</c:v>
                </c:pt>
                <c:pt idx="64">
                  <c:v>38838</c:v>
                </c:pt>
                <c:pt idx="65">
                  <c:v>38869</c:v>
                </c:pt>
                <c:pt idx="66">
                  <c:v>38899</c:v>
                </c:pt>
                <c:pt idx="67">
                  <c:v>38930</c:v>
                </c:pt>
                <c:pt idx="68">
                  <c:v>38961</c:v>
                </c:pt>
                <c:pt idx="69">
                  <c:v>38991</c:v>
                </c:pt>
                <c:pt idx="70">
                  <c:v>39022</c:v>
                </c:pt>
                <c:pt idx="71">
                  <c:v>39052</c:v>
                </c:pt>
                <c:pt idx="72">
                  <c:v>39083</c:v>
                </c:pt>
                <c:pt idx="73">
                  <c:v>39114</c:v>
                </c:pt>
                <c:pt idx="74">
                  <c:v>39142</c:v>
                </c:pt>
                <c:pt idx="75">
                  <c:v>39173</c:v>
                </c:pt>
                <c:pt idx="76">
                  <c:v>39203</c:v>
                </c:pt>
                <c:pt idx="77">
                  <c:v>39234</c:v>
                </c:pt>
                <c:pt idx="78">
                  <c:v>39264</c:v>
                </c:pt>
                <c:pt idx="79">
                  <c:v>39295</c:v>
                </c:pt>
                <c:pt idx="80">
                  <c:v>39326</c:v>
                </c:pt>
                <c:pt idx="81">
                  <c:v>39356</c:v>
                </c:pt>
                <c:pt idx="82">
                  <c:v>39387</c:v>
                </c:pt>
                <c:pt idx="83">
                  <c:v>39417</c:v>
                </c:pt>
                <c:pt idx="84">
                  <c:v>39448</c:v>
                </c:pt>
                <c:pt idx="85">
                  <c:v>39479</c:v>
                </c:pt>
                <c:pt idx="86">
                  <c:v>39508</c:v>
                </c:pt>
                <c:pt idx="87">
                  <c:v>39539</c:v>
                </c:pt>
                <c:pt idx="88">
                  <c:v>39569</c:v>
                </c:pt>
                <c:pt idx="89">
                  <c:v>39600</c:v>
                </c:pt>
                <c:pt idx="90">
                  <c:v>39630</c:v>
                </c:pt>
                <c:pt idx="91">
                  <c:v>39661</c:v>
                </c:pt>
                <c:pt idx="92">
                  <c:v>39692</c:v>
                </c:pt>
                <c:pt idx="93">
                  <c:v>39722</c:v>
                </c:pt>
                <c:pt idx="94">
                  <c:v>39753</c:v>
                </c:pt>
                <c:pt idx="95">
                  <c:v>39783</c:v>
                </c:pt>
                <c:pt idx="96">
                  <c:v>39814</c:v>
                </c:pt>
                <c:pt idx="97">
                  <c:v>39845</c:v>
                </c:pt>
                <c:pt idx="98">
                  <c:v>39873</c:v>
                </c:pt>
                <c:pt idx="99">
                  <c:v>39904</c:v>
                </c:pt>
                <c:pt idx="100">
                  <c:v>39934</c:v>
                </c:pt>
                <c:pt idx="101">
                  <c:v>39965</c:v>
                </c:pt>
                <c:pt idx="102">
                  <c:v>39995</c:v>
                </c:pt>
                <c:pt idx="103">
                  <c:v>40026</c:v>
                </c:pt>
                <c:pt idx="104">
                  <c:v>40057</c:v>
                </c:pt>
                <c:pt idx="105">
                  <c:v>40087</c:v>
                </c:pt>
                <c:pt idx="106">
                  <c:v>40118</c:v>
                </c:pt>
                <c:pt idx="107">
                  <c:v>40148</c:v>
                </c:pt>
                <c:pt idx="108">
                  <c:v>40179</c:v>
                </c:pt>
                <c:pt idx="109">
                  <c:v>40210</c:v>
                </c:pt>
                <c:pt idx="110">
                  <c:v>40238</c:v>
                </c:pt>
                <c:pt idx="111">
                  <c:v>40269</c:v>
                </c:pt>
                <c:pt idx="112">
                  <c:v>40299</c:v>
                </c:pt>
                <c:pt idx="113">
                  <c:v>40330</c:v>
                </c:pt>
                <c:pt idx="114">
                  <c:v>40360</c:v>
                </c:pt>
                <c:pt idx="115">
                  <c:v>40391</c:v>
                </c:pt>
                <c:pt idx="116">
                  <c:v>40422</c:v>
                </c:pt>
                <c:pt idx="117">
                  <c:v>40452</c:v>
                </c:pt>
                <c:pt idx="118">
                  <c:v>40483</c:v>
                </c:pt>
                <c:pt idx="119">
                  <c:v>40513</c:v>
                </c:pt>
                <c:pt idx="120">
                  <c:v>40544</c:v>
                </c:pt>
                <c:pt idx="121">
                  <c:v>40575</c:v>
                </c:pt>
                <c:pt idx="122">
                  <c:v>40603</c:v>
                </c:pt>
                <c:pt idx="123">
                  <c:v>40634</c:v>
                </c:pt>
                <c:pt idx="124">
                  <c:v>40664</c:v>
                </c:pt>
                <c:pt idx="125">
                  <c:v>40695</c:v>
                </c:pt>
                <c:pt idx="126">
                  <c:v>40725</c:v>
                </c:pt>
                <c:pt idx="127">
                  <c:v>40756</c:v>
                </c:pt>
                <c:pt idx="128">
                  <c:v>40787</c:v>
                </c:pt>
                <c:pt idx="129">
                  <c:v>40817</c:v>
                </c:pt>
                <c:pt idx="130">
                  <c:v>40848</c:v>
                </c:pt>
                <c:pt idx="131">
                  <c:v>40878</c:v>
                </c:pt>
                <c:pt idx="132">
                  <c:v>40909</c:v>
                </c:pt>
                <c:pt idx="133">
                  <c:v>40940</c:v>
                </c:pt>
                <c:pt idx="134">
                  <c:v>40969</c:v>
                </c:pt>
                <c:pt idx="135">
                  <c:v>41000</c:v>
                </c:pt>
                <c:pt idx="136">
                  <c:v>41030</c:v>
                </c:pt>
                <c:pt idx="137">
                  <c:v>41061</c:v>
                </c:pt>
                <c:pt idx="138">
                  <c:v>41091</c:v>
                </c:pt>
                <c:pt idx="139">
                  <c:v>41122</c:v>
                </c:pt>
                <c:pt idx="140">
                  <c:v>41153</c:v>
                </c:pt>
                <c:pt idx="141">
                  <c:v>41183</c:v>
                </c:pt>
                <c:pt idx="142">
                  <c:v>41214</c:v>
                </c:pt>
                <c:pt idx="143">
                  <c:v>41244</c:v>
                </c:pt>
                <c:pt idx="144">
                  <c:v>41275</c:v>
                </c:pt>
                <c:pt idx="145">
                  <c:v>41306</c:v>
                </c:pt>
                <c:pt idx="146">
                  <c:v>41334</c:v>
                </c:pt>
                <c:pt idx="147">
                  <c:v>41365</c:v>
                </c:pt>
                <c:pt idx="148">
                  <c:v>41395</c:v>
                </c:pt>
                <c:pt idx="149">
                  <c:v>41426</c:v>
                </c:pt>
                <c:pt idx="150">
                  <c:v>41456</c:v>
                </c:pt>
                <c:pt idx="151">
                  <c:v>41487</c:v>
                </c:pt>
                <c:pt idx="152">
                  <c:v>41518</c:v>
                </c:pt>
                <c:pt idx="153">
                  <c:v>41548</c:v>
                </c:pt>
                <c:pt idx="154">
                  <c:v>41579</c:v>
                </c:pt>
                <c:pt idx="155">
                  <c:v>41609</c:v>
                </c:pt>
                <c:pt idx="156">
                  <c:v>41640</c:v>
                </c:pt>
                <c:pt idx="157">
                  <c:v>41671</c:v>
                </c:pt>
                <c:pt idx="158">
                  <c:v>41699</c:v>
                </c:pt>
                <c:pt idx="159">
                  <c:v>41730</c:v>
                </c:pt>
                <c:pt idx="160">
                  <c:v>41760</c:v>
                </c:pt>
                <c:pt idx="161">
                  <c:v>41791</c:v>
                </c:pt>
                <c:pt idx="162">
                  <c:v>41821</c:v>
                </c:pt>
                <c:pt idx="163">
                  <c:v>41852</c:v>
                </c:pt>
                <c:pt idx="164">
                  <c:v>41883</c:v>
                </c:pt>
                <c:pt idx="165">
                  <c:v>41913</c:v>
                </c:pt>
                <c:pt idx="166">
                  <c:v>41944</c:v>
                </c:pt>
                <c:pt idx="167">
                  <c:v>41974</c:v>
                </c:pt>
                <c:pt idx="168">
                  <c:v>42005</c:v>
                </c:pt>
                <c:pt idx="169">
                  <c:v>42036</c:v>
                </c:pt>
                <c:pt idx="170">
                  <c:v>42064</c:v>
                </c:pt>
                <c:pt idx="171">
                  <c:v>42095</c:v>
                </c:pt>
                <c:pt idx="172">
                  <c:v>42125</c:v>
                </c:pt>
                <c:pt idx="173">
                  <c:v>42156</c:v>
                </c:pt>
                <c:pt idx="174">
                  <c:v>42186</c:v>
                </c:pt>
                <c:pt idx="175">
                  <c:v>42217</c:v>
                </c:pt>
                <c:pt idx="176">
                  <c:v>42248</c:v>
                </c:pt>
                <c:pt idx="177">
                  <c:v>42278</c:v>
                </c:pt>
                <c:pt idx="178">
                  <c:v>42309</c:v>
                </c:pt>
                <c:pt idx="179">
                  <c:v>42339</c:v>
                </c:pt>
                <c:pt idx="180">
                  <c:v>42370</c:v>
                </c:pt>
                <c:pt idx="181">
                  <c:v>42401</c:v>
                </c:pt>
                <c:pt idx="182">
                  <c:v>42430</c:v>
                </c:pt>
                <c:pt idx="183">
                  <c:v>42461</c:v>
                </c:pt>
                <c:pt idx="184">
                  <c:v>42491</c:v>
                </c:pt>
                <c:pt idx="185">
                  <c:v>42522</c:v>
                </c:pt>
                <c:pt idx="186">
                  <c:v>42552</c:v>
                </c:pt>
                <c:pt idx="187">
                  <c:v>42583</c:v>
                </c:pt>
                <c:pt idx="188">
                  <c:v>42614</c:v>
                </c:pt>
                <c:pt idx="189">
                  <c:v>42644</c:v>
                </c:pt>
                <c:pt idx="190">
                  <c:v>42675</c:v>
                </c:pt>
                <c:pt idx="191">
                  <c:v>42705</c:v>
                </c:pt>
                <c:pt idx="192">
                  <c:v>42736</c:v>
                </c:pt>
                <c:pt idx="193">
                  <c:v>42767</c:v>
                </c:pt>
                <c:pt idx="194">
                  <c:v>42795</c:v>
                </c:pt>
                <c:pt idx="195">
                  <c:v>42826</c:v>
                </c:pt>
                <c:pt idx="196">
                  <c:v>42856</c:v>
                </c:pt>
                <c:pt idx="197">
                  <c:v>42887</c:v>
                </c:pt>
                <c:pt idx="198">
                  <c:v>42917</c:v>
                </c:pt>
                <c:pt idx="199">
                  <c:v>42948</c:v>
                </c:pt>
                <c:pt idx="200">
                  <c:v>42979</c:v>
                </c:pt>
                <c:pt idx="201">
                  <c:v>43009</c:v>
                </c:pt>
                <c:pt idx="202">
                  <c:v>43040</c:v>
                </c:pt>
                <c:pt idx="203">
                  <c:v>43070</c:v>
                </c:pt>
                <c:pt idx="204">
                  <c:v>43101</c:v>
                </c:pt>
                <c:pt idx="205">
                  <c:v>43132</c:v>
                </c:pt>
                <c:pt idx="206">
                  <c:v>43160</c:v>
                </c:pt>
                <c:pt idx="207">
                  <c:v>43191</c:v>
                </c:pt>
                <c:pt idx="208">
                  <c:v>43221</c:v>
                </c:pt>
                <c:pt idx="209">
                  <c:v>43252</c:v>
                </c:pt>
                <c:pt idx="210">
                  <c:v>43282</c:v>
                </c:pt>
                <c:pt idx="211">
                  <c:v>43313</c:v>
                </c:pt>
                <c:pt idx="212">
                  <c:v>43344</c:v>
                </c:pt>
                <c:pt idx="213">
                  <c:v>43374</c:v>
                </c:pt>
                <c:pt idx="214">
                  <c:v>43405</c:v>
                </c:pt>
                <c:pt idx="215">
                  <c:v>43435</c:v>
                </c:pt>
                <c:pt idx="216">
                  <c:v>43466</c:v>
                </c:pt>
                <c:pt idx="217">
                  <c:v>43497</c:v>
                </c:pt>
                <c:pt idx="218">
                  <c:v>43525</c:v>
                </c:pt>
                <c:pt idx="219">
                  <c:v>43556</c:v>
                </c:pt>
                <c:pt idx="220">
                  <c:v>43586</c:v>
                </c:pt>
                <c:pt idx="221">
                  <c:v>43617</c:v>
                </c:pt>
                <c:pt idx="222">
                  <c:v>43647</c:v>
                </c:pt>
                <c:pt idx="223">
                  <c:v>43678</c:v>
                </c:pt>
                <c:pt idx="224">
                  <c:v>43709</c:v>
                </c:pt>
                <c:pt idx="225">
                  <c:v>43739</c:v>
                </c:pt>
                <c:pt idx="226">
                  <c:v>43770</c:v>
                </c:pt>
                <c:pt idx="227">
                  <c:v>43800</c:v>
                </c:pt>
                <c:pt idx="228">
                  <c:v>43831</c:v>
                </c:pt>
                <c:pt idx="229">
                  <c:v>43862</c:v>
                </c:pt>
                <c:pt idx="230">
                  <c:v>43891</c:v>
                </c:pt>
                <c:pt idx="231">
                  <c:v>43922</c:v>
                </c:pt>
                <c:pt idx="232">
                  <c:v>43952</c:v>
                </c:pt>
                <c:pt idx="233">
                  <c:v>43983</c:v>
                </c:pt>
                <c:pt idx="234">
                  <c:v>44013</c:v>
                </c:pt>
                <c:pt idx="235">
                  <c:v>44044</c:v>
                </c:pt>
                <c:pt idx="236">
                  <c:v>44075</c:v>
                </c:pt>
                <c:pt idx="237">
                  <c:v>44105</c:v>
                </c:pt>
                <c:pt idx="238">
                  <c:v>44136</c:v>
                </c:pt>
                <c:pt idx="239">
                  <c:v>44166</c:v>
                </c:pt>
                <c:pt idx="240">
                  <c:v>44197</c:v>
                </c:pt>
                <c:pt idx="241">
                  <c:v>44228</c:v>
                </c:pt>
                <c:pt idx="242">
                  <c:v>44256</c:v>
                </c:pt>
                <c:pt idx="243">
                  <c:v>44287</c:v>
                </c:pt>
                <c:pt idx="244">
                  <c:v>44317</c:v>
                </c:pt>
                <c:pt idx="245">
                  <c:v>44348</c:v>
                </c:pt>
                <c:pt idx="246">
                  <c:v>44378</c:v>
                </c:pt>
                <c:pt idx="247">
                  <c:v>44409</c:v>
                </c:pt>
              </c:numCache>
            </c:numRef>
          </c:cat>
          <c:val>
            <c:numRef>
              <c:f>'EDA Visualizations'!$C$3:$C$250</c:f>
              <c:numCache>
                <c:formatCode>#,##0.00</c:formatCode>
                <c:ptCount val="248"/>
                <c:pt idx="0">
                  <c:v>1239.94</c:v>
                </c:pt>
                <c:pt idx="1">
                  <c:v>1160.33</c:v>
                </c:pt>
                <c:pt idx="2">
                  <c:v>1249.46</c:v>
                </c:pt>
                <c:pt idx="3">
                  <c:v>1255.82</c:v>
                </c:pt>
                <c:pt idx="4">
                  <c:v>1224.3800000000001</c:v>
                </c:pt>
                <c:pt idx="5">
                  <c:v>1211.23</c:v>
                </c:pt>
                <c:pt idx="6">
                  <c:v>1133.58</c:v>
                </c:pt>
                <c:pt idx="7">
                  <c:v>1040.94</c:v>
                </c:pt>
                <c:pt idx="8">
                  <c:v>1059.78</c:v>
                </c:pt>
                <c:pt idx="9">
                  <c:v>1139.45</c:v>
                </c:pt>
                <c:pt idx="10">
                  <c:v>1148.08</c:v>
                </c:pt>
                <c:pt idx="11">
                  <c:v>1130.2</c:v>
                </c:pt>
                <c:pt idx="12">
                  <c:v>1106.73</c:v>
                </c:pt>
                <c:pt idx="13">
                  <c:v>1147.3900000000001</c:v>
                </c:pt>
                <c:pt idx="14">
                  <c:v>1076.92</c:v>
                </c:pt>
                <c:pt idx="15">
                  <c:v>1067.1400000000001</c:v>
                </c:pt>
                <c:pt idx="16" formatCode="General">
                  <c:v>989.82</c:v>
                </c:pt>
                <c:pt idx="17" formatCode="General">
                  <c:v>911.62</c:v>
                </c:pt>
                <c:pt idx="18" formatCode="General">
                  <c:v>916.07</c:v>
                </c:pt>
                <c:pt idx="19" formatCode="General">
                  <c:v>815.28</c:v>
                </c:pt>
                <c:pt idx="20" formatCode="General">
                  <c:v>885.76</c:v>
                </c:pt>
                <c:pt idx="21" formatCode="General">
                  <c:v>936.31</c:v>
                </c:pt>
                <c:pt idx="22" formatCode="General">
                  <c:v>879.82</c:v>
                </c:pt>
                <c:pt idx="23" formatCode="General">
                  <c:v>855.7</c:v>
                </c:pt>
                <c:pt idx="24" formatCode="General">
                  <c:v>841.15</c:v>
                </c:pt>
                <c:pt idx="25" formatCode="General">
                  <c:v>848.18</c:v>
                </c:pt>
                <c:pt idx="26" formatCode="General">
                  <c:v>916.92</c:v>
                </c:pt>
                <c:pt idx="27" formatCode="General">
                  <c:v>963.59</c:v>
                </c:pt>
                <c:pt idx="28" formatCode="General">
                  <c:v>974.5</c:v>
                </c:pt>
                <c:pt idx="29" formatCode="General">
                  <c:v>990.31</c:v>
                </c:pt>
                <c:pt idx="30">
                  <c:v>1008.01</c:v>
                </c:pt>
                <c:pt idx="31" formatCode="General">
                  <c:v>995.97</c:v>
                </c:pt>
                <c:pt idx="32">
                  <c:v>1050.71</c:v>
                </c:pt>
                <c:pt idx="33">
                  <c:v>1058.2</c:v>
                </c:pt>
                <c:pt idx="34">
                  <c:v>1111.92</c:v>
                </c:pt>
                <c:pt idx="35">
                  <c:v>1131.1300000000001</c:v>
                </c:pt>
                <c:pt idx="36">
                  <c:v>1144.94</c:v>
                </c:pt>
                <c:pt idx="37">
                  <c:v>1126.21</c:v>
                </c:pt>
                <c:pt idx="38">
                  <c:v>1107.3</c:v>
                </c:pt>
                <c:pt idx="39">
                  <c:v>1120.68</c:v>
                </c:pt>
                <c:pt idx="40">
                  <c:v>1140.8399999999999</c:v>
                </c:pt>
                <c:pt idx="41">
                  <c:v>1101.72</c:v>
                </c:pt>
                <c:pt idx="42">
                  <c:v>1104.24</c:v>
                </c:pt>
                <c:pt idx="43">
                  <c:v>1114.58</c:v>
                </c:pt>
                <c:pt idx="44">
                  <c:v>1130.2</c:v>
                </c:pt>
                <c:pt idx="45">
                  <c:v>1173.82</c:v>
                </c:pt>
                <c:pt idx="46">
                  <c:v>1211.92</c:v>
                </c:pt>
                <c:pt idx="47">
                  <c:v>1181.27</c:v>
                </c:pt>
                <c:pt idx="48">
                  <c:v>1203.5999999999999</c:v>
                </c:pt>
                <c:pt idx="49">
                  <c:v>1180.5899999999999</c:v>
                </c:pt>
                <c:pt idx="50">
                  <c:v>1156.8499999999999</c:v>
                </c:pt>
                <c:pt idx="51">
                  <c:v>1191.5</c:v>
                </c:pt>
                <c:pt idx="52">
                  <c:v>1191.33</c:v>
                </c:pt>
                <c:pt idx="53">
                  <c:v>1234.18</c:v>
                </c:pt>
                <c:pt idx="54">
                  <c:v>1220.33</c:v>
                </c:pt>
                <c:pt idx="55">
                  <c:v>1228.81</c:v>
                </c:pt>
                <c:pt idx="56">
                  <c:v>1207.01</c:v>
                </c:pt>
                <c:pt idx="57">
                  <c:v>1249.48</c:v>
                </c:pt>
                <c:pt idx="58">
                  <c:v>1248.29</c:v>
                </c:pt>
                <c:pt idx="59">
                  <c:v>1280.08</c:v>
                </c:pt>
                <c:pt idx="60">
                  <c:v>1280.6600000000001</c:v>
                </c:pt>
                <c:pt idx="61">
                  <c:v>1294.8699999999999</c:v>
                </c:pt>
                <c:pt idx="62">
                  <c:v>1310.6099999999999</c:v>
                </c:pt>
                <c:pt idx="63">
                  <c:v>1270.0899999999999</c:v>
                </c:pt>
                <c:pt idx="64">
                  <c:v>1270.2</c:v>
                </c:pt>
                <c:pt idx="65">
                  <c:v>1276.6600000000001</c:v>
                </c:pt>
                <c:pt idx="66">
                  <c:v>1303.82</c:v>
                </c:pt>
                <c:pt idx="67">
                  <c:v>1335.85</c:v>
                </c:pt>
                <c:pt idx="68">
                  <c:v>1377.94</c:v>
                </c:pt>
                <c:pt idx="69">
                  <c:v>1400.63</c:v>
                </c:pt>
                <c:pt idx="70">
                  <c:v>1418.3</c:v>
                </c:pt>
                <c:pt idx="71">
                  <c:v>1438.24</c:v>
                </c:pt>
                <c:pt idx="72">
                  <c:v>1406.82</c:v>
                </c:pt>
                <c:pt idx="73">
                  <c:v>1420.86</c:v>
                </c:pt>
                <c:pt idx="74">
                  <c:v>1482.37</c:v>
                </c:pt>
                <c:pt idx="75">
                  <c:v>1530.62</c:v>
                </c:pt>
                <c:pt idx="76">
                  <c:v>1503.35</c:v>
                </c:pt>
                <c:pt idx="77">
                  <c:v>1455.27</c:v>
                </c:pt>
                <c:pt idx="78">
                  <c:v>1473.99</c:v>
                </c:pt>
                <c:pt idx="79">
                  <c:v>1526.75</c:v>
                </c:pt>
                <c:pt idx="80">
                  <c:v>1549.38</c:v>
                </c:pt>
                <c:pt idx="81">
                  <c:v>1481.14</c:v>
                </c:pt>
                <c:pt idx="82">
                  <c:v>1468.36</c:v>
                </c:pt>
                <c:pt idx="83">
                  <c:v>1378.55</c:v>
                </c:pt>
                <c:pt idx="84">
                  <c:v>1330.63</c:v>
                </c:pt>
                <c:pt idx="85">
                  <c:v>1322.7</c:v>
                </c:pt>
                <c:pt idx="86">
                  <c:v>1385.59</c:v>
                </c:pt>
                <c:pt idx="87">
                  <c:v>1400.38</c:v>
                </c:pt>
                <c:pt idx="88">
                  <c:v>1280</c:v>
                </c:pt>
                <c:pt idx="89">
                  <c:v>1267.3800000000001</c:v>
                </c:pt>
                <c:pt idx="90">
                  <c:v>1282.83</c:v>
                </c:pt>
                <c:pt idx="91">
                  <c:v>1166.3599999999999</c:v>
                </c:pt>
                <c:pt idx="92" formatCode="General">
                  <c:v>968.75</c:v>
                </c:pt>
                <c:pt idx="93" formatCode="General">
                  <c:v>896.24</c:v>
                </c:pt>
                <c:pt idx="94" formatCode="General">
                  <c:v>903.25</c:v>
                </c:pt>
                <c:pt idx="95" formatCode="General">
                  <c:v>825.88</c:v>
                </c:pt>
                <c:pt idx="96" formatCode="General">
                  <c:v>735.09</c:v>
                </c:pt>
                <c:pt idx="97" formatCode="General">
                  <c:v>797.87</c:v>
                </c:pt>
                <c:pt idx="98" formatCode="General">
                  <c:v>872.81</c:v>
                </c:pt>
                <c:pt idx="99" formatCode="General">
                  <c:v>919.14</c:v>
                </c:pt>
                <c:pt idx="100" formatCode="General">
                  <c:v>919.32</c:v>
                </c:pt>
                <c:pt idx="101" formatCode="General">
                  <c:v>987.48</c:v>
                </c:pt>
                <c:pt idx="102">
                  <c:v>1020.62</c:v>
                </c:pt>
                <c:pt idx="103">
                  <c:v>1057.08</c:v>
                </c:pt>
                <c:pt idx="104">
                  <c:v>1036.19</c:v>
                </c:pt>
                <c:pt idx="105">
                  <c:v>1095.6300000000001</c:v>
                </c:pt>
                <c:pt idx="106">
                  <c:v>1115.0999999999999</c:v>
                </c:pt>
                <c:pt idx="107">
                  <c:v>1073.8699999999999</c:v>
                </c:pt>
                <c:pt idx="108">
                  <c:v>1104.49</c:v>
                </c:pt>
                <c:pt idx="109">
                  <c:v>1169.43</c:v>
                </c:pt>
                <c:pt idx="110">
                  <c:v>1186.69</c:v>
                </c:pt>
                <c:pt idx="111">
                  <c:v>1089.4100000000001</c:v>
                </c:pt>
                <c:pt idx="112">
                  <c:v>1030.71</c:v>
                </c:pt>
                <c:pt idx="113">
                  <c:v>1101.5999999999999</c:v>
                </c:pt>
                <c:pt idx="114">
                  <c:v>1049.33</c:v>
                </c:pt>
                <c:pt idx="115">
                  <c:v>1141.2</c:v>
                </c:pt>
                <c:pt idx="116">
                  <c:v>1183.26</c:v>
                </c:pt>
                <c:pt idx="117">
                  <c:v>1180.55</c:v>
                </c:pt>
                <c:pt idx="118">
                  <c:v>1257.6400000000001</c:v>
                </c:pt>
                <c:pt idx="119">
                  <c:v>1286.1199999999999</c:v>
                </c:pt>
                <c:pt idx="120">
                  <c:v>1327.22</c:v>
                </c:pt>
                <c:pt idx="121">
                  <c:v>1325.83</c:v>
                </c:pt>
                <c:pt idx="122">
                  <c:v>1363.61</c:v>
                </c:pt>
                <c:pt idx="123">
                  <c:v>1345.2</c:v>
                </c:pt>
                <c:pt idx="124">
                  <c:v>1320.64</c:v>
                </c:pt>
                <c:pt idx="125">
                  <c:v>1292.28</c:v>
                </c:pt>
                <c:pt idx="126">
                  <c:v>1218.8900000000001</c:v>
                </c:pt>
                <c:pt idx="127">
                  <c:v>1131.42</c:v>
                </c:pt>
                <c:pt idx="128">
                  <c:v>1253.3</c:v>
                </c:pt>
                <c:pt idx="129">
                  <c:v>1246.96</c:v>
                </c:pt>
                <c:pt idx="130">
                  <c:v>1257.5999999999999</c:v>
                </c:pt>
                <c:pt idx="131">
                  <c:v>1312.41</c:v>
                </c:pt>
                <c:pt idx="132">
                  <c:v>1365.68</c:v>
                </c:pt>
                <c:pt idx="133">
                  <c:v>1408.47</c:v>
                </c:pt>
                <c:pt idx="134">
                  <c:v>1397.91</c:v>
                </c:pt>
                <c:pt idx="135">
                  <c:v>1310.33</c:v>
                </c:pt>
                <c:pt idx="136">
                  <c:v>1362.16</c:v>
                </c:pt>
                <c:pt idx="137">
                  <c:v>1379.32</c:v>
                </c:pt>
                <c:pt idx="138">
                  <c:v>1406.58</c:v>
                </c:pt>
                <c:pt idx="139">
                  <c:v>1440.67</c:v>
                </c:pt>
                <c:pt idx="140">
                  <c:v>1412.16</c:v>
                </c:pt>
                <c:pt idx="141">
                  <c:v>1416.18</c:v>
                </c:pt>
                <c:pt idx="142">
                  <c:v>1426.19</c:v>
                </c:pt>
                <c:pt idx="143">
                  <c:v>1498.11</c:v>
                </c:pt>
                <c:pt idx="144">
                  <c:v>1514.68</c:v>
                </c:pt>
                <c:pt idx="145">
                  <c:v>1569.19</c:v>
                </c:pt>
                <c:pt idx="146">
                  <c:v>1597.57</c:v>
                </c:pt>
                <c:pt idx="147">
                  <c:v>1630.74</c:v>
                </c:pt>
                <c:pt idx="148">
                  <c:v>1606.28</c:v>
                </c:pt>
                <c:pt idx="149">
                  <c:v>1685.73</c:v>
                </c:pt>
                <c:pt idx="150">
                  <c:v>1632.97</c:v>
                </c:pt>
                <c:pt idx="151">
                  <c:v>1681.55</c:v>
                </c:pt>
                <c:pt idx="152">
                  <c:v>1756.54</c:v>
                </c:pt>
                <c:pt idx="153">
                  <c:v>1805.81</c:v>
                </c:pt>
                <c:pt idx="154">
                  <c:v>1848.36</c:v>
                </c:pt>
                <c:pt idx="155">
                  <c:v>1782.59</c:v>
                </c:pt>
                <c:pt idx="156">
                  <c:v>1859.45</c:v>
                </c:pt>
                <c:pt idx="157">
                  <c:v>1872.34</c:v>
                </c:pt>
                <c:pt idx="158">
                  <c:v>1883.95</c:v>
                </c:pt>
                <c:pt idx="159">
                  <c:v>1923.57</c:v>
                </c:pt>
                <c:pt idx="160">
                  <c:v>1960.23</c:v>
                </c:pt>
                <c:pt idx="161">
                  <c:v>1930.67</c:v>
                </c:pt>
                <c:pt idx="162">
                  <c:v>2003.37</c:v>
                </c:pt>
                <c:pt idx="163">
                  <c:v>1972.29</c:v>
                </c:pt>
                <c:pt idx="164">
                  <c:v>2018.05</c:v>
                </c:pt>
                <c:pt idx="165">
                  <c:v>2067.56</c:v>
                </c:pt>
                <c:pt idx="166">
                  <c:v>2058.9</c:v>
                </c:pt>
                <c:pt idx="167">
                  <c:v>1994.99</c:v>
                </c:pt>
                <c:pt idx="168">
                  <c:v>2104.5</c:v>
                </c:pt>
                <c:pt idx="169">
                  <c:v>2067.89</c:v>
                </c:pt>
                <c:pt idx="170">
                  <c:v>2085.5100000000002</c:v>
                </c:pt>
                <c:pt idx="171">
                  <c:v>2107.39</c:v>
                </c:pt>
                <c:pt idx="172">
                  <c:v>2063.11</c:v>
                </c:pt>
                <c:pt idx="173">
                  <c:v>2103.84</c:v>
                </c:pt>
                <c:pt idx="174">
                  <c:v>1972.18</c:v>
                </c:pt>
                <c:pt idx="175">
                  <c:v>1920.03</c:v>
                </c:pt>
                <c:pt idx="176">
                  <c:v>2079.36</c:v>
                </c:pt>
                <c:pt idx="177">
                  <c:v>2080.41</c:v>
                </c:pt>
                <c:pt idx="178">
                  <c:v>2043.94</c:v>
                </c:pt>
                <c:pt idx="179">
                  <c:v>1940.24</c:v>
                </c:pt>
                <c:pt idx="180">
                  <c:v>1932.23</c:v>
                </c:pt>
                <c:pt idx="181">
                  <c:v>2059.7399999999998</c:v>
                </c:pt>
                <c:pt idx="182">
                  <c:v>2065.3000000000002</c:v>
                </c:pt>
                <c:pt idx="183">
                  <c:v>2096.9499999999998</c:v>
                </c:pt>
                <c:pt idx="184">
                  <c:v>2098.86</c:v>
                </c:pt>
                <c:pt idx="185">
                  <c:v>2173.6</c:v>
                </c:pt>
                <c:pt idx="186">
                  <c:v>2170.9499999999998</c:v>
                </c:pt>
                <c:pt idx="187">
                  <c:v>2168.27</c:v>
                </c:pt>
                <c:pt idx="188">
                  <c:v>2126.15</c:v>
                </c:pt>
                <c:pt idx="189">
                  <c:v>2198.81</c:v>
                </c:pt>
                <c:pt idx="190">
                  <c:v>2238.83</c:v>
                </c:pt>
                <c:pt idx="191">
                  <c:v>2278.87</c:v>
                </c:pt>
                <c:pt idx="192">
                  <c:v>2363.64</c:v>
                </c:pt>
                <c:pt idx="193">
                  <c:v>2362.7199999999998</c:v>
                </c:pt>
                <c:pt idx="194">
                  <c:v>2384.1999999999998</c:v>
                </c:pt>
                <c:pt idx="195">
                  <c:v>2411.8000000000002</c:v>
                </c:pt>
                <c:pt idx="196">
                  <c:v>2423.41</c:v>
                </c:pt>
                <c:pt idx="197">
                  <c:v>2470.3000000000002</c:v>
                </c:pt>
                <c:pt idx="198">
                  <c:v>2471.65</c:v>
                </c:pt>
                <c:pt idx="199">
                  <c:v>2519.36</c:v>
                </c:pt>
                <c:pt idx="200">
                  <c:v>2575.2600000000002</c:v>
                </c:pt>
                <c:pt idx="201">
                  <c:v>2647.58</c:v>
                </c:pt>
                <c:pt idx="202">
                  <c:v>2673.61</c:v>
                </c:pt>
                <c:pt idx="203">
                  <c:v>2823.81</c:v>
                </c:pt>
                <c:pt idx="204">
                  <c:v>2713.83</c:v>
                </c:pt>
                <c:pt idx="205">
                  <c:v>2640.87</c:v>
                </c:pt>
                <c:pt idx="206">
                  <c:v>2648.05</c:v>
                </c:pt>
                <c:pt idx="207">
                  <c:v>2705.27</c:v>
                </c:pt>
                <c:pt idx="208">
                  <c:v>2718.37</c:v>
                </c:pt>
                <c:pt idx="209">
                  <c:v>2816.29</c:v>
                </c:pt>
                <c:pt idx="210">
                  <c:v>2901.52</c:v>
                </c:pt>
                <c:pt idx="211">
                  <c:v>2913.98</c:v>
                </c:pt>
                <c:pt idx="212">
                  <c:v>2711.74</c:v>
                </c:pt>
                <c:pt idx="213">
                  <c:v>2760.17</c:v>
                </c:pt>
                <c:pt idx="214">
                  <c:v>2506.85</c:v>
                </c:pt>
                <c:pt idx="215">
                  <c:v>2704.1</c:v>
                </c:pt>
                <c:pt idx="216">
                  <c:v>2784.49</c:v>
                </c:pt>
                <c:pt idx="217">
                  <c:v>2834.4</c:v>
                </c:pt>
                <c:pt idx="218">
                  <c:v>2945.83</c:v>
                </c:pt>
                <c:pt idx="219">
                  <c:v>2752.06</c:v>
                </c:pt>
                <c:pt idx="220">
                  <c:v>2941.76</c:v>
                </c:pt>
                <c:pt idx="221">
                  <c:v>2980.38</c:v>
                </c:pt>
                <c:pt idx="222">
                  <c:v>2926.46</c:v>
                </c:pt>
                <c:pt idx="223">
                  <c:v>2976.74</c:v>
                </c:pt>
                <c:pt idx="224">
                  <c:v>3037.56</c:v>
                </c:pt>
                <c:pt idx="225">
                  <c:v>3140.98</c:v>
                </c:pt>
                <c:pt idx="226">
                  <c:v>3230.78</c:v>
                </c:pt>
                <c:pt idx="227">
                  <c:v>3225.52</c:v>
                </c:pt>
                <c:pt idx="228">
                  <c:v>2954.22</c:v>
                </c:pt>
                <c:pt idx="229">
                  <c:v>2584.59</c:v>
                </c:pt>
                <c:pt idx="230">
                  <c:v>2912.43</c:v>
                </c:pt>
                <c:pt idx="231">
                  <c:v>3044.31</c:v>
                </c:pt>
                <c:pt idx="232">
                  <c:v>3100.29</c:v>
                </c:pt>
                <c:pt idx="233">
                  <c:v>3271.12</c:v>
                </c:pt>
                <c:pt idx="234">
                  <c:v>3500.31</c:v>
                </c:pt>
                <c:pt idx="235">
                  <c:v>3363</c:v>
                </c:pt>
                <c:pt idx="236">
                  <c:v>3269.96</c:v>
                </c:pt>
                <c:pt idx="237">
                  <c:v>3621.63</c:v>
                </c:pt>
                <c:pt idx="238">
                  <c:v>3756.07</c:v>
                </c:pt>
                <c:pt idx="239">
                  <c:v>3714.24</c:v>
                </c:pt>
                <c:pt idx="240">
                  <c:v>3811.15</c:v>
                </c:pt>
                <c:pt idx="241">
                  <c:v>3972.89</c:v>
                </c:pt>
                <c:pt idx="242">
                  <c:v>4181.17</c:v>
                </c:pt>
                <c:pt idx="243">
                  <c:v>4204.1099999999997</c:v>
                </c:pt>
                <c:pt idx="244">
                  <c:v>4297.5</c:v>
                </c:pt>
                <c:pt idx="245">
                  <c:v>4395.26</c:v>
                </c:pt>
                <c:pt idx="246">
                  <c:v>4522.68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308B-4ECB-AABD-18EBA8FD1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0813584"/>
        <c:axId val="1960817744"/>
      </c:lineChart>
      <c:dateAx>
        <c:axId val="238091615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094527"/>
        <c:crosses val="autoZero"/>
        <c:auto val="1"/>
        <c:lblOffset val="100"/>
        <c:baseTimeUnit val="months"/>
      </c:dateAx>
      <c:valAx>
        <c:axId val="238094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091615"/>
        <c:crosses val="autoZero"/>
        <c:crossBetween val="between"/>
      </c:valAx>
      <c:valAx>
        <c:axId val="1960817744"/>
        <c:scaling>
          <c:orientation val="minMax"/>
        </c:scaling>
        <c:delete val="0"/>
        <c:axPos val="r"/>
        <c:numFmt formatCode="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0813584"/>
        <c:crosses val="max"/>
        <c:crossBetween val="between"/>
      </c:valAx>
      <c:dateAx>
        <c:axId val="196081358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960817744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Sentiment vs.</a:t>
            </a:r>
            <a:r>
              <a:rPr lang="en-US" baseline="0"/>
              <a:t> Bananas Price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'EDA Visualizations'!$I$1</c:f>
              <c:strCache>
                <c:ptCount val="1"/>
                <c:pt idx="0">
                  <c:v>Bananas Original Data Value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'EDA Visualizations'!$A$2:$A$249</c:f>
              <c:numCache>
                <c:formatCode>m/d/yyyy</c:formatCode>
                <c:ptCount val="248"/>
                <c:pt idx="0">
                  <c:v>36892</c:v>
                </c:pt>
                <c:pt idx="1">
                  <c:v>36923</c:v>
                </c:pt>
                <c:pt idx="2">
                  <c:v>36951</c:v>
                </c:pt>
                <c:pt idx="3">
                  <c:v>36982</c:v>
                </c:pt>
                <c:pt idx="4">
                  <c:v>37012</c:v>
                </c:pt>
                <c:pt idx="5">
                  <c:v>37043</c:v>
                </c:pt>
                <c:pt idx="6">
                  <c:v>37073</c:v>
                </c:pt>
                <c:pt idx="7">
                  <c:v>37104</c:v>
                </c:pt>
                <c:pt idx="8">
                  <c:v>37135</c:v>
                </c:pt>
                <c:pt idx="9">
                  <c:v>37165</c:v>
                </c:pt>
                <c:pt idx="10">
                  <c:v>37196</c:v>
                </c:pt>
                <c:pt idx="11">
                  <c:v>37226</c:v>
                </c:pt>
                <c:pt idx="12">
                  <c:v>37257</c:v>
                </c:pt>
                <c:pt idx="13">
                  <c:v>37288</c:v>
                </c:pt>
                <c:pt idx="14">
                  <c:v>37316</c:v>
                </c:pt>
                <c:pt idx="15">
                  <c:v>37347</c:v>
                </c:pt>
                <c:pt idx="16">
                  <c:v>37377</c:v>
                </c:pt>
                <c:pt idx="17">
                  <c:v>37408</c:v>
                </c:pt>
                <c:pt idx="18">
                  <c:v>37438</c:v>
                </c:pt>
                <c:pt idx="19">
                  <c:v>37469</c:v>
                </c:pt>
                <c:pt idx="20">
                  <c:v>37500</c:v>
                </c:pt>
                <c:pt idx="21">
                  <c:v>37530</c:v>
                </c:pt>
                <c:pt idx="22">
                  <c:v>37561</c:v>
                </c:pt>
                <c:pt idx="23">
                  <c:v>37591</c:v>
                </c:pt>
                <c:pt idx="24">
                  <c:v>37622</c:v>
                </c:pt>
                <c:pt idx="25">
                  <c:v>37653</c:v>
                </c:pt>
                <c:pt idx="26">
                  <c:v>37681</c:v>
                </c:pt>
                <c:pt idx="27">
                  <c:v>37712</c:v>
                </c:pt>
                <c:pt idx="28">
                  <c:v>37742</c:v>
                </c:pt>
                <c:pt idx="29">
                  <c:v>37773</c:v>
                </c:pt>
                <c:pt idx="30">
                  <c:v>37803</c:v>
                </c:pt>
                <c:pt idx="31">
                  <c:v>37834</c:v>
                </c:pt>
                <c:pt idx="32">
                  <c:v>37865</c:v>
                </c:pt>
                <c:pt idx="33">
                  <c:v>37895</c:v>
                </c:pt>
                <c:pt idx="34">
                  <c:v>37926</c:v>
                </c:pt>
                <c:pt idx="35">
                  <c:v>37956</c:v>
                </c:pt>
                <c:pt idx="36">
                  <c:v>37987</c:v>
                </c:pt>
                <c:pt idx="37">
                  <c:v>38018</c:v>
                </c:pt>
                <c:pt idx="38">
                  <c:v>38047</c:v>
                </c:pt>
                <c:pt idx="39">
                  <c:v>38078</c:v>
                </c:pt>
                <c:pt idx="40">
                  <c:v>38108</c:v>
                </c:pt>
                <c:pt idx="41">
                  <c:v>38139</c:v>
                </c:pt>
                <c:pt idx="42">
                  <c:v>38169</c:v>
                </c:pt>
                <c:pt idx="43">
                  <c:v>38200</c:v>
                </c:pt>
                <c:pt idx="44">
                  <c:v>38231</c:v>
                </c:pt>
                <c:pt idx="45">
                  <c:v>38261</c:v>
                </c:pt>
                <c:pt idx="46">
                  <c:v>38292</c:v>
                </c:pt>
                <c:pt idx="47">
                  <c:v>38322</c:v>
                </c:pt>
                <c:pt idx="48">
                  <c:v>38353</c:v>
                </c:pt>
                <c:pt idx="49">
                  <c:v>38384</c:v>
                </c:pt>
                <c:pt idx="50">
                  <c:v>38412</c:v>
                </c:pt>
                <c:pt idx="51">
                  <c:v>38443</c:v>
                </c:pt>
                <c:pt idx="52">
                  <c:v>38473</c:v>
                </c:pt>
                <c:pt idx="53">
                  <c:v>38504</c:v>
                </c:pt>
                <c:pt idx="54">
                  <c:v>38534</c:v>
                </c:pt>
                <c:pt idx="55">
                  <c:v>38565</c:v>
                </c:pt>
                <c:pt idx="56">
                  <c:v>38596</c:v>
                </c:pt>
                <c:pt idx="57">
                  <c:v>38626</c:v>
                </c:pt>
                <c:pt idx="58">
                  <c:v>38657</c:v>
                </c:pt>
                <c:pt idx="59">
                  <c:v>38687</c:v>
                </c:pt>
                <c:pt idx="60">
                  <c:v>38718</c:v>
                </c:pt>
                <c:pt idx="61">
                  <c:v>38749</c:v>
                </c:pt>
                <c:pt idx="62">
                  <c:v>38777</c:v>
                </c:pt>
                <c:pt idx="63">
                  <c:v>38808</c:v>
                </c:pt>
                <c:pt idx="64">
                  <c:v>38838</c:v>
                </c:pt>
                <c:pt idx="65">
                  <c:v>38869</c:v>
                </c:pt>
                <c:pt idx="66">
                  <c:v>38899</c:v>
                </c:pt>
                <c:pt idx="67">
                  <c:v>38930</c:v>
                </c:pt>
                <c:pt idx="68">
                  <c:v>38961</c:v>
                </c:pt>
                <c:pt idx="69">
                  <c:v>38991</c:v>
                </c:pt>
                <c:pt idx="70">
                  <c:v>39022</c:v>
                </c:pt>
                <c:pt idx="71">
                  <c:v>39052</c:v>
                </c:pt>
                <c:pt idx="72">
                  <c:v>39083</c:v>
                </c:pt>
                <c:pt idx="73">
                  <c:v>39114</c:v>
                </c:pt>
                <c:pt idx="74">
                  <c:v>39142</c:v>
                </c:pt>
                <c:pt idx="75">
                  <c:v>39173</c:v>
                </c:pt>
                <c:pt idx="76">
                  <c:v>39203</c:v>
                </c:pt>
                <c:pt idx="77">
                  <c:v>39234</c:v>
                </c:pt>
                <c:pt idx="78">
                  <c:v>39264</c:v>
                </c:pt>
                <c:pt idx="79">
                  <c:v>39295</c:v>
                </c:pt>
                <c:pt idx="80">
                  <c:v>39326</c:v>
                </c:pt>
                <c:pt idx="81">
                  <c:v>39356</c:v>
                </c:pt>
                <c:pt idx="82">
                  <c:v>39387</c:v>
                </c:pt>
                <c:pt idx="83">
                  <c:v>39417</c:v>
                </c:pt>
                <c:pt idx="84">
                  <c:v>39448</c:v>
                </c:pt>
                <c:pt idx="85">
                  <c:v>39479</c:v>
                </c:pt>
                <c:pt idx="86">
                  <c:v>39508</c:v>
                </c:pt>
                <c:pt idx="87">
                  <c:v>39539</c:v>
                </c:pt>
                <c:pt idx="88">
                  <c:v>39569</c:v>
                </c:pt>
                <c:pt idx="89">
                  <c:v>39600</c:v>
                </c:pt>
                <c:pt idx="90">
                  <c:v>39630</c:v>
                </c:pt>
                <c:pt idx="91">
                  <c:v>39661</c:v>
                </c:pt>
                <c:pt idx="92">
                  <c:v>39692</c:v>
                </c:pt>
                <c:pt idx="93">
                  <c:v>39722</c:v>
                </c:pt>
                <c:pt idx="94">
                  <c:v>39753</c:v>
                </c:pt>
                <c:pt idx="95">
                  <c:v>39783</c:v>
                </c:pt>
                <c:pt idx="96">
                  <c:v>39814</c:v>
                </c:pt>
                <c:pt idx="97">
                  <c:v>39845</c:v>
                </c:pt>
                <c:pt idx="98">
                  <c:v>39873</c:v>
                </c:pt>
                <c:pt idx="99">
                  <c:v>39904</c:v>
                </c:pt>
                <c:pt idx="100">
                  <c:v>39934</c:v>
                </c:pt>
                <c:pt idx="101">
                  <c:v>39965</c:v>
                </c:pt>
                <c:pt idx="102">
                  <c:v>39995</c:v>
                </c:pt>
                <c:pt idx="103">
                  <c:v>40026</c:v>
                </c:pt>
                <c:pt idx="104">
                  <c:v>40057</c:v>
                </c:pt>
                <c:pt idx="105">
                  <c:v>40087</c:v>
                </c:pt>
                <c:pt idx="106">
                  <c:v>40118</c:v>
                </c:pt>
                <c:pt idx="107">
                  <c:v>40148</c:v>
                </c:pt>
                <c:pt idx="108">
                  <c:v>40179</c:v>
                </c:pt>
                <c:pt idx="109">
                  <c:v>40210</c:v>
                </c:pt>
                <c:pt idx="110">
                  <c:v>40238</c:v>
                </c:pt>
                <c:pt idx="111">
                  <c:v>40269</c:v>
                </c:pt>
                <c:pt idx="112">
                  <c:v>40299</c:v>
                </c:pt>
                <c:pt idx="113">
                  <c:v>40330</c:v>
                </c:pt>
                <c:pt idx="114">
                  <c:v>40360</c:v>
                </c:pt>
                <c:pt idx="115">
                  <c:v>40391</c:v>
                </c:pt>
                <c:pt idx="116">
                  <c:v>40422</c:v>
                </c:pt>
                <c:pt idx="117">
                  <c:v>40452</c:v>
                </c:pt>
                <c:pt idx="118">
                  <c:v>40483</c:v>
                </c:pt>
                <c:pt idx="119">
                  <c:v>40513</c:v>
                </c:pt>
                <c:pt idx="120">
                  <c:v>40544</c:v>
                </c:pt>
                <c:pt idx="121">
                  <c:v>40575</c:v>
                </c:pt>
                <c:pt idx="122">
                  <c:v>40603</c:v>
                </c:pt>
                <c:pt idx="123">
                  <c:v>40634</c:v>
                </c:pt>
                <c:pt idx="124">
                  <c:v>40664</c:v>
                </c:pt>
                <c:pt idx="125">
                  <c:v>40695</c:v>
                </c:pt>
                <c:pt idx="126">
                  <c:v>40725</c:v>
                </c:pt>
                <c:pt idx="127">
                  <c:v>40756</c:v>
                </c:pt>
                <c:pt idx="128">
                  <c:v>40787</c:v>
                </c:pt>
                <c:pt idx="129">
                  <c:v>40817</c:v>
                </c:pt>
                <c:pt idx="130">
                  <c:v>40848</c:v>
                </c:pt>
                <c:pt idx="131">
                  <c:v>40878</c:v>
                </c:pt>
                <c:pt idx="132">
                  <c:v>40909</c:v>
                </c:pt>
                <c:pt idx="133">
                  <c:v>40940</c:v>
                </c:pt>
                <c:pt idx="134">
                  <c:v>40969</c:v>
                </c:pt>
                <c:pt idx="135">
                  <c:v>41000</c:v>
                </c:pt>
                <c:pt idx="136">
                  <c:v>41030</c:v>
                </c:pt>
                <c:pt idx="137">
                  <c:v>41061</c:v>
                </c:pt>
                <c:pt idx="138">
                  <c:v>41091</c:v>
                </c:pt>
                <c:pt idx="139">
                  <c:v>41122</c:v>
                </c:pt>
                <c:pt idx="140">
                  <c:v>41153</c:v>
                </c:pt>
                <c:pt idx="141">
                  <c:v>41183</c:v>
                </c:pt>
                <c:pt idx="142">
                  <c:v>41214</c:v>
                </c:pt>
                <c:pt idx="143">
                  <c:v>41244</c:v>
                </c:pt>
                <c:pt idx="144">
                  <c:v>41275</c:v>
                </c:pt>
                <c:pt idx="145">
                  <c:v>41306</c:v>
                </c:pt>
                <c:pt idx="146">
                  <c:v>41334</c:v>
                </c:pt>
                <c:pt idx="147">
                  <c:v>41365</c:v>
                </c:pt>
                <c:pt idx="148">
                  <c:v>41395</c:v>
                </c:pt>
                <c:pt idx="149">
                  <c:v>41426</c:v>
                </c:pt>
                <c:pt idx="150">
                  <c:v>41456</c:v>
                </c:pt>
                <c:pt idx="151">
                  <c:v>41487</c:v>
                </c:pt>
                <c:pt idx="152">
                  <c:v>41518</c:v>
                </c:pt>
                <c:pt idx="153">
                  <c:v>41548</c:v>
                </c:pt>
                <c:pt idx="154">
                  <c:v>41579</c:v>
                </c:pt>
                <c:pt idx="155">
                  <c:v>41609</c:v>
                </c:pt>
                <c:pt idx="156">
                  <c:v>41640</c:v>
                </c:pt>
                <c:pt idx="157">
                  <c:v>41671</c:v>
                </c:pt>
                <c:pt idx="158">
                  <c:v>41699</c:v>
                </c:pt>
                <c:pt idx="159">
                  <c:v>41730</c:v>
                </c:pt>
                <c:pt idx="160">
                  <c:v>41760</c:v>
                </c:pt>
                <c:pt idx="161">
                  <c:v>41791</c:v>
                </c:pt>
                <c:pt idx="162">
                  <c:v>41821</c:v>
                </c:pt>
                <c:pt idx="163">
                  <c:v>41852</c:v>
                </c:pt>
                <c:pt idx="164">
                  <c:v>41883</c:v>
                </c:pt>
                <c:pt idx="165">
                  <c:v>41913</c:v>
                </c:pt>
                <c:pt idx="166">
                  <c:v>41944</c:v>
                </c:pt>
                <c:pt idx="167">
                  <c:v>41974</c:v>
                </c:pt>
                <c:pt idx="168">
                  <c:v>42005</c:v>
                </c:pt>
                <c:pt idx="169">
                  <c:v>42036</c:v>
                </c:pt>
                <c:pt idx="170">
                  <c:v>42064</c:v>
                </c:pt>
                <c:pt idx="171">
                  <c:v>42095</c:v>
                </c:pt>
                <c:pt idx="172">
                  <c:v>42125</c:v>
                </c:pt>
                <c:pt idx="173">
                  <c:v>42156</c:v>
                </c:pt>
                <c:pt idx="174">
                  <c:v>42186</c:v>
                </c:pt>
                <c:pt idx="175">
                  <c:v>42217</c:v>
                </c:pt>
                <c:pt idx="176">
                  <c:v>42248</c:v>
                </c:pt>
                <c:pt idx="177">
                  <c:v>42278</c:v>
                </c:pt>
                <c:pt idx="178">
                  <c:v>42309</c:v>
                </c:pt>
                <c:pt idx="179">
                  <c:v>42339</c:v>
                </c:pt>
                <c:pt idx="180">
                  <c:v>42370</c:v>
                </c:pt>
                <c:pt idx="181">
                  <c:v>42401</c:v>
                </c:pt>
                <c:pt idx="182">
                  <c:v>42430</c:v>
                </c:pt>
                <c:pt idx="183">
                  <c:v>42461</c:v>
                </c:pt>
                <c:pt idx="184">
                  <c:v>42491</c:v>
                </c:pt>
                <c:pt idx="185">
                  <c:v>42522</c:v>
                </c:pt>
                <c:pt idx="186">
                  <c:v>42552</c:v>
                </c:pt>
                <c:pt idx="187">
                  <c:v>42583</c:v>
                </c:pt>
                <c:pt idx="188">
                  <c:v>42614</c:v>
                </c:pt>
                <c:pt idx="189">
                  <c:v>42644</c:v>
                </c:pt>
                <c:pt idx="190">
                  <c:v>42675</c:v>
                </c:pt>
                <c:pt idx="191">
                  <c:v>42705</c:v>
                </c:pt>
                <c:pt idx="192">
                  <c:v>42736</c:v>
                </c:pt>
                <c:pt idx="193">
                  <c:v>42767</c:v>
                </c:pt>
                <c:pt idx="194">
                  <c:v>42795</c:v>
                </c:pt>
                <c:pt idx="195">
                  <c:v>42826</c:v>
                </c:pt>
                <c:pt idx="196">
                  <c:v>42856</c:v>
                </c:pt>
                <c:pt idx="197">
                  <c:v>42887</c:v>
                </c:pt>
                <c:pt idx="198">
                  <c:v>42917</c:v>
                </c:pt>
                <c:pt idx="199">
                  <c:v>42948</c:v>
                </c:pt>
                <c:pt idx="200">
                  <c:v>42979</c:v>
                </c:pt>
                <c:pt idx="201">
                  <c:v>43009</c:v>
                </c:pt>
                <c:pt idx="202">
                  <c:v>43040</c:v>
                </c:pt>
                <c:pt idx="203">
                  <c:v>43070</c:v>
                </c:pt>
                <c:pt idx="204">
                  <c:v>43101</c:v>
                </c:pt>
                <c:pt idx="205">
                  <c:v>43132</c:v>
                </c:pt>
                <c:pt idx="206">
                  <c:v>43160</c:v>
                </c:pt>
                <c:pt idx="207">
                  <c:v>43191</c:v>
                </c:pt>
                <c:pt idx="208">
                  <c:v>43221</c:v>
                </c:pt>
                <c:pt idx="209">
                  <c:v>43252</c:v>
                </c:pt>
                <c:pt idx="210">
                  <c:v>43282</c:v>
                </c:pt>
                <c:pt idx="211">
                  <c:v>43313</c:v>
                </c:pt>
                <c:pt idx="212">
                  <c:v>43344</c:v>
                </c:pt>
                <c:pt idx="213">
                  <c:v>43374</c:v>
                </c:pt>
                <c:pt idx="214">
                  <c:v>43405</c:v>
                </c:pt>
                <c:pt idx="215">
                  <c:v>43435</c:v>
                </c:pt>
                <c:pt idx="216">
                  <c:v>43466</c:v>
                </c:pt>
                <c:pt idx="217">
                  <c:v>43497</c:v>
                </c:pt>
                <c:pt idx="218">
                  <c:v>43525</c:v>
                </c:pt>
                <c:pt idx="219">
                  <c:v>43556</c:v>
                </c:pt>
                <c:pt idx="220">
                  <c:v>43586</c:v>
                </c:pt>
                <c:pt idx="221">
                  <c:v>43617</c:v>
                </c:pt>
                <c:pt idx="222">
                  <c:v>43647</c:v>
                </c:pt>
                <c:pt idx="223">
                  <c:v>43678</c:v>
                </c:pt>
                <c:pt idx="224">
                  <c:v>43709</c:v>
                </c:pt>
                <c:pt idx="225">
                  <c:v>43739</c:v>
                </c:pt>
                <c:pt idx="226">
                  <c:v>43770</c:v>
                </c:pt>
                <c:pt idx="227">
                  <c:v>43800</c:v>
                </c:pt>
                <c:pt idx="228">
                  <c:v>43831</c:v>
                </c:pt>
                <c:pt idx="229">
                  <c:v>43862</c:v>
                </c:pt>
                <c:pt idx="230">
                  <c:v>43891</c:v>
                </c:pt>
                <c:pt idx="231">
                  <c:v>43922</c:v>
                </c:pt>
                <c:pt idx="232">
                  <c:v>43952</c:v>
                </c:pt>
                <c:pt idx="233">
                  <c:v>43983</c:v>
                </c:pt>
                <c:pt idx="234">
                  <c:v>44013</c:v>
                </c:pt>
                <c:pt idx="235">
                  <c:v>44044</c:v>
                </c:pt>
                <c:pt idx="236">
                  <c:v>44075</c:v>
                </c:pt>
                <c:pt idx="237">
                  <c:v>44105</c:v>
                </c:pt>
                <c:pt idx="238">
                  <c:v>44136</c:v>
                </c:pt>
                <c:pt idx="239">
                  <c:v>44166</c:v>
                </c:pt>
                <c:pt idx="240">
                  <c:v>44197</c:v>
                </c:pt>
                <c:pt idx="241">
                  <c:v>44228</c:v>
                </c:pt>
                <c:pt idx="242">
                  <c:v>44256</c:v>
                </c:pt>
                <c:pt idx="243">
                  <c:v>44287</c:v>
                </c:pt>
                <c:pt idx="244">
                  <c:v>44317</c:v>
                </c:pt>
                <c:pt idx="245">
                  <c:v>44348</c:v>
                </c:pt>
                <c:pt idx="246">
                  <c:v>44378</c:v>
                </c:pt>
                <c:pt idx="247">
                  <c:v>44409</c:v>
                </c:pt>
              </c:numCache>
            </c:numRef>
          </c:cat>
          <c:val>
            <c:numRef>
              <c:f>'EDA Visualizations'!$I$2:$I$249</c:f>
              <c:numCache>
                <c:formatCode>General</c:formatCode>
                <c:ptCount val="248"/>
                <c:pt idx="0">
                  <c:v>0.5</c:v>
                </c:pt>
                <c:pt idx="1">
                  <c:v>0.496</c:v>
                </c:pt>
                <c:pt idx="2">
                  <c:v>0.51</c:v>
                </c:pt>
                <c:pt idx="3">
                  <c:v>0.49199999999999999</c:v>
                </c:pt>
                <c:pt idx="4">
                  <c:v>0.50900000000000001</c:v>
                </c:pt>
                <c:pt idx="5">
                  <c:v>0.50600000000000001</c:v>
                </c:pt>
                <c:pt idx="6">
                  <c:v>0.52300000000000002</c:v>
                </c:pt>
                <c:pt idx="7">
                  <c:v>0.51900000000000002</c:v>
                </c:pt>
                <c:pt idx="8">
                  <c:v>0.50800000000000001</c:v>
                </c:pt>
                <c:pt idx="9">
                  <c:v>0.503</c:v>
                </c:pt>
                <c:pt idx="10">
                  <c:v>0.50900000000000001</c:v>
                </c:pt>
                <c:pt idx="11">
                  <c:v>0.505</c:v>
                </c:pt>
                <c:pt idx="12">
                  <c:v>0.50900000000000001</c:v>
                </c:pt>
                <c:pt idx="13">
                  <c:v>0.504</c:v>
                </c:pt>
                <c:pt idx="14">
                  <c:v>0.51900000000000002</c:v>
                </c:pt>
                <c:pt idx="15">
                  <c:v>0.504</c:v>
                </c:pt>
                <c:pt idx="16">
                  <c:v>0.51500000000000001</c:v>
                </c:pt>
                <c:pt idx="17">
                  <c:v>0.51200000000000001</c:v>
                </c:pt>
                <c:pt idx="18">
                  <c:v>0.51700000000000002</c:v>
                </c:pt>
                <c:pt idx="19">
                  <c:v>0.499</c:v>
                </c:pt>
                <c:pt idx="20">
                  <c:v>0.498</c:v>
                </c:pt>
                <c:pt idx="21">
                  <c:v>0.504</c:v>
                </c:pt>
                <c:pt idx="22">
                  <c:v>0.505</c:v>
                </c:pt>
                <c:pt idx="23">
                  <c:v>0.504</c:v>
                </c:pt>
                <c:pt idx="24">
                  <c:v>0.52600000000000002</c:v>
                </c:pt>
                <c:pt idx="25">
                  <c:v>0.50800000000000001</c:v>
                </c:pt>
                <c:pt idx="26">
                  <c:v>0.51300000000000001</c:v>
                </c:pt>
                <c:pt idx="27">
                  <c:v>0.51700000000000002</c:v>
                </c:pt>
                <c:pt idx="28">
                  <c:v>0.505</c:v>
                </c:pt>
                <c:pt idx="29">
                  <c:v>0.52100000000000002</c:v>
                </c:pt>
                <c:pt idx="30">
                  <c:v>0.51400000000000001</c:v>
                </c:pt>
                <c:pt idx="31">
                  <c:v>0.51400000000000001</c:v>
                </c:pt>
                <c:pt idx="32">
                  <c:v>0.49399999999999999</c:v>
                </c:pt>
                <c:pt idx="33">
                  <c:v>0.49</c:v>
                </c:pt>
                <c:pt idx="34">
                  <c:v>0.498</c:v>
                </c:pt>
                <c:pt idx="35">
                  <c:v>0.504</c:v>
                </c:pt>
                <c:pt idx="36">
                  <c:v>0.51200000000000001</c:v>
                </c:pt>
                <c:pt idx="37">
                  <c:v>0.504</c:v>
                </c:pt>
                <c:pt idx="38">
                  <c:v>0.5</c:v>
                </c:pt>
                <c:pt idx="39">
                  <c:v>0.505</c:v>
                </c:pt>
                <c:pt idx="40">
                  <c:v>0.49099999999999999</c:v>
                </c:pt>
                <c:pt idx="41">
                  <c:v>0.498</c:v>
                </c:pt>
                <c:pt idx="42">
                  <c:v>0.51</c:v>
                </c:pt>
                <c:pt idx="43">
                  <c:v>0.50700000000000001</c:v>
                </c:pt>
                <c:pt idx="44">
                  <c:v>0.48799999999999999</c:v>
                </c:pt>
                <c:pt idx="45">
                  <c:v>0.48499999999999999</c:v>
                </c:pt>
                <c:pt idx="46">
                  <c:v>0.46899999999999997</c:v>
                </c:pt>
                <c:pt idx="47">
                  <c:v>0.47399999999999998</c:v>
                </c:pt>
                <c:pt idx="48">
                  <c:v>0.48499999999999999</c:v>
                </c:pt>
                <c:pt idx="49">
                  <c:v>0.502</c:v>
                </c:pt>
                <c:pt idx="50">
                  <c:v>0.50700000000000001</c:v>
                </c:pt>
                <c:pt idx="51">
                  <c:v>0.503</c:v>
                </c:pt>
                <c:pt idx="52">
                  <c:v>0.497</c:v>
                </c:pt>
                <c:pt idx="53">
                  <c:v>0.49299999999999999</c:v>
                </c:pt>
                <c:pt idx="54">
                  <c:v>0.49399999999999999</c:v>
                </c:pt>
                <c:pt idx="55">
                  <c:v>0.48699999999999999</c:v>
                </c:pt>
                <c:pt idx="56">
                  <c:v>0.48499999999999999</c:v>
                </c:pt>
                <c:pt idx="57">
                  <c:v>0.49099999999999999</c:v>
                </c:pt>
                <c:pt idx="58">
                  <c:v>0.48</c:v>
                </c:pt>
                <c:pt idx="59">
                  <c:v>0.48199999999999998</c:v>
                </c:pt>
                <c:pt idx="60">
                  <c:v>0.49</c:v>
                </c:pt>
                <c:pt idx="61">
                  <c:v>0.50800000000000001</c:v>
                </c:pt>
                <c:pt idx="62">
                  <c:v>0.50800000000000001</c:v>
                </c:pt>
                <c:pt idx="63">
                  <c:v>0.50800000000000001</c:v>
                </c:pt>
                <c:pt idx="64">
                  <c:v>0.51400000000000001</c:v>
                </c:pt>
                <c:pt idx="65">
                  <c:v>0.51100000000000001</c:v>
                </c:pt>
                <c:pt idx="66">
                  <c:v>0.50800000000000001</c:v>
                </c:pt>
                <c:pt idx="67">
                  <c:v>0.49199999999999999</c:v>
                </c:pt>
                <c:pt idx="68">
                  <c:v>0.47899999999999998</c:v>
                </c:pt>
                <c:pt idx="69">
                  <c:v>0.48899999999999999</c:v>
                </c:pt>
                <c:pt idx="70">
                  <c:v>0.498</c:v>
                </c:pt>
                <c:pt idx="71">
                  <c:v>0.499</c:v>
                </c:pt>
                <c:pt idx="72">
                  <c:v>0.505</c:v>
                </c:pt>
                <c:pt idx="73">
                  <c:v>0.50700000000000001</c:v>
                </c:pt>
                <c:pt idx="74">
                  <c:v>0.51</c:v>
                </c:pt>
                <c:pt idx="75">
                  <c:v>0.51700000000000002</c:v>
                </c:pt>
                <c:pt idx="76">
                  <c:v>0.503</c:v>
                </c:pt>
                <c:pt idx="77">
                  <c:v>0.51200000000000001</c:v>
                </c:pt>
                <c:pt idx="78">
                  <c:v>0.50900000000000001</c:v>
                </c:pt>
                <c:pt idx="79">
                  <c:v>0.50600000000000001</c:v>
                </c:pt>
                <c:pt idx="80">
                  <c:v>0.505</c:v>
                </c:pt>
                <c:pt idx="81">
                  <c:v>0.50800000000000001</c:v>
                </c:pt>
                <c:pt idx="82">
                  <c:v>0.51500000000000001</c:v>
                </c:pt>
                <c:pt idx="83">
                  <c:v>0.52500000000000002</c:v>
                </c:pt>
                <c:pt idx="84">
                  <c:v>0.52100000000000002</c:v>
                </c:pt>
                <c:pt idx="85">
                  <c:v>0.54</c:v>
                </c:pt>
                <c:pt idx="86">
                  <c:v>0.59699999999999998</c:v>
                </c:pt>
                <c:pt idx="87">
                  <c:v>0.627</c:v>
                </c:pt>
                <c:pt idx="88">
                  <c:v>0.63</c:v>
                </c:pt>
                <c:pt idx="89">
                  <c:v>0.63300000000000001</c:v>
                </c:pt>
                <c:pt idx="90">
                  <c:v>0.627</c:v>
                </c:pt>
                <c:pt idx="91">
                  <c:v>0.63400000000000001</c:v>
                </c:pt>
                <c:pt idx="92">
                  <c:v>0.63100000000000001</c:v>
                </c:pt>
                <c:pt idx="93">
                  <c:v>0.629</c:v>
                </c:pt>
                <c:pt idx="94">
                  <c:v>0.626</c:v>
                </c:pt>
                <c:pt idx="95">
                  <c:v>0.61699999999999999</c:v>
                </c:pt>
                <c:pt idx="96">
                  <c:v>0.629</c:v>
                </c:pt>
                <c:pt idx="97">
                  <c:v>0.64100000000000001</c:v>
                </c:pt>
                <c:pt idx="98">
                  <c:v>0.63400000000000001</c:v>
                </c:pt>
                <c:pt idx="99">
                  <c:v>0.629</c:v>
                </c:pt>
                <c:pt idx="100">
                  <c:v>0.622</c:v>
                </c:pt>
                <c:pt idx="101">
                  <c:v>0.61699999999999999</c:v>
                </c:pt>
                <c:pt idx="102">
                  <c:v>0.61599999999999999</c:v>
                </c:pt>
                <c:pt idx="103">
                  <c:v>0.61099999999999999</c:v>
                </c:pt>
                <c:pt idx="104">
                  <c:v>0.60499999999999998</c:v>
                </c:pt>
                <c:pt idx="105">
                  <c:v>0.59799999999999998</c:v>
                </c:pt>
                <c:pt idx="106">
                  <c:v>0.56100000000000005</c:v>
                </c:pt>
                <c:pt idx="107">
                  <c:v>0.57099999999999995</c:v>
                </c:pt>
                <c:pt idx="108">
                  <c:v>0.58599999999999997</c:v>
                </c:pt>
                <c:pt idx="109">
                  <c:v>0.58699999999999997</c:v>
                </c:pt>
                <c:pt idx="110">
                  <c:v>0.57499999999999996</c:v>
                </c:pt>
                <c:pt idx="111">
                  <c:v>0.57999999999999996</c:v>
                </c:pt>
                <c:pt idx="112">
                  <c:v>0.57099999999999995</c:v>
                </c:pt>
                <c:pt idx="113">
                  <c:v>0.57699999999999996</c:v>
                </c:pt>
                <c:pt idx="114">
                  <c:v>0.58299999999999996</c:v>
                </c:pt>
                <c:pt idx="115">
                  <c:v>0.57599999999999996</c:v>
                </c:pt>
                <c:pt idx="116">
                  <c:v>0.57299999999999995</c:v>
                </c:pt>
                <c:pt idx="117">
                  <c:v>0.57999999999999996</c:v>
                </c:pt>
                <c:pt idx="118">
                  <c:v>0.58099999999999996</c:v>
                </c:pt>
                <c:pt idx="119">
                  <c:v>0.58699999999999997</c:v>
                </c:pt>
                <c:pt idx="120">
                  <c:v>0.59599999999999997</c:v>
                </c:pt>
                <c:pt idx="121">
                  <c:v>0.625</c:v>
                </c:pt>
                <c:pt idx="122">
                  <c:v>0.621</c:v>
                </c:pt>
                <c:pt idx="123">
                  <c:v>0.621</c:v>
                </c:pt>
                <c:pt idx="124">
                  <c:v>0.61699999999999999</c:v>
                </c:pt>
                <c:pt idx="125">
                  <c:v>0.61399999999999999</c:v>
                </c:pt>
                <c:pt idx="126">
                  <c:v>0.61099999999999999</c:v>
                </c:pt>
                <c:pt idx="127">
                  <c:v>0.60599999999999998</c:v>
                </c:pt>
                <c:pt idx="128">
                  <c:v>0.60699999999999998</c:v>
                </c:pt>
                <c:pt idx="129">
                  <c:v>0.60699999999999998</c:v>
                </c:pt>
                <c:pt idx="130">
                  <c:v>0.59799999999999998</c:v>
                </c:pt>
                <c:pt idx="131">
                  <c:v>0.59899999999999998</c:v>
                </c:pt>
                <c:pt idx="132">
                  <c:v>0.60399999999999998</c:v>
                </c:pt>
                <c:pt idx="133">
                  <c:v>0.60299999999999998</c:v>
                </c:pt>
                <c:pt idx="134">
                  <c:v>0.60699999999999998</c:v>
                </c:pt>
                <c:pt idx="135">
                  <c:v>0.60299999999999998</c:v>
                </c:pt>
                <c:pt idx="136">
                  <c:v>0.59899999999999998</c:v>
                </c:pt>
                <c:pt idx="137">
                  <c:v>0.60499999999999998</c:v>
                </c:pt>
                <c:pt idx="138">
                  <c:v>0.60399999999999998</c:v>
                </c:pt>
                <c:pt idx="139">
                  <c:v>0.59499999999999997</c:v>
                </c:pt>
                <c:pt idx="140">
                  <c:v>0.59699999999999998</c:v>
                </c:pt>
                <c:pt idx="141">
                  <c:v>0.60199999999999998</c:v>
                </c:pt>
                <c:pt idx="142">
                  <c:v>0.6</c:v>
                </c:pt>
                <c:pt idx="143">
                  <c:v>0.60599999999999998</c:v>
                </c:pt>
                <c:pt idx="144">
                  <c:v>0.60899999999999999</c:v>
                </c:pt>
                <c:pt idx="145">
                  <c:v>0.61099999999999999</c:v>
                </c:pt>
                <c:pt idx="146">
                  <c:v>0.60899999999999999</c:v>
                </c:pt>
                <c:pt idx="147">
                  <c:v>0.59699999999999998</c:v>
                </c:pt>
                <c:pt idx="148">
                  <c:v>0.60299999999999998</c:v>
                </c:pt>
                <c:pt idx="149">
                  <c:v>0.60299999999999998</c:v>
                </c:pt>
                <c:pt idx="150">
                  <c:v>0.60199999999999998</c:v>
                </c:pt>
                <c:pt idx="151">
                  <c:v>0.59499999999999997</c:v>
                </c:pt>
                <c:pt idx="152">
                  <c:v>0.60099999999999998</c:v>
                </c:pt>
                <c:pt idx="153">
                  <c:v>0.58599999999999997</c:v>
                </c:pt>
                <c:pt idx="154">
                  <c:v>0.58699999999999997</c:v>
                </c:pt>
                <c:pt idx="155">
                  <c:v>0.59199999999999997</c:v>
                </c:pt>
                <c:pt idx="156">
                  <c:v>0.59499999999999997</c:v>
                </c:pt>
                <c:pt idx="157">
                  <c:v>0.59899999999999998</c:v>
                </c:pt>
                <c:pt idx="158">
                  <c:v>0.59699999999999998</c:v>
                </c:pt>
                <c:pt idx="159">
                  <c:v>0.59699999999999998</c:v>
                </c:pt>
                <c:pt idx="160">
                  <c:v>0.60299999999999998</c:v>
                </c:pt>
                <c:pt idx="161">
                  <c:v>0.60699999999999998</c:v>
                </c:pt>
                <c:pt idx="162">
                  <c:v>0.60599999999999998</c:v>
                </c:pt>
                <c:pt idx="163">
                  <c:v>0.60799999999999998</c:v>
                </c:pt>
                <c:pt idx="164">
                  <c:v>0.60599999999999998</c:v>
                </c:pt>
                <c:pt idx="165">
                  <c:v>0.58199999999999996</c:v>
                </c:pt>
                <c:pt idx="166">
                  <c:v>0.59199999999999997</c:v>
                </c:pt>
                <c:pt idx="167">
                  <c:v>0.58499999999999996</c:v>
                </c:pt>
                <c:pt idx="168">
                  <c:v>0.58299999999999996</c:v>
                </c:pt>
                <c:pt idx="169">
                  <c:v>0.59099999999999997</c:v>
                </c:pt>
                <c:pt idx="170">
                  <c:v>0.59299999999999997</c:v>
                </c:pt>
                <c:pt idx="171">
                  <c:v>0.59699999999999998</c:v>
                </c:pt>
                <c:pt idx="172">
                  <c:v>0.58199999999999996</c:v>
                </c:pt>
                <c:pt idx="173">
                  <c:v>0.57399999999999995</c:v>
                </c:pt>
                <c:pt idx="174">
                  <c:v>0.58099999999999996</c:v>
                </c:pt>
                <c:pt idx="175">
                  <c:v>0.57999999999999996</c:v>
                </c:pt>
                <c:pt idx="176">
                  <c:v>0.57999999999999996</c:v>
                </c:pt>
                <c:pt idx="177">
                  <c:v>0.57699999999999996</c:v>
                </c:pt>
                <c:pt idx="178">
                  <c:v>0.57499999999999996</c:v>
                </c:pt>
                <c:pt idx="179">
                  <c:v>0.57999999999999996</c:v>
                </c:pt>
                <c:pt idx="180">
                  <c:v>0.58099999999999996</c:v>
                </c:pt>
                <c:pt idx="181">
                  <c:v>0.57299999999999995</c:v>
                </c:pt>
                <c:pt idx="182">
                  <c:v>0.58599999999999997</c:v>
                </c:pt>
                <c:pt idx="183">
                  <c:v>0.57399999999999995</c:v>
                </c:pt>
                <c:pt idx="184">
                  <c:v>0.56999999999999995</c:v>
                </c:pt>
                <c:pt idx="185">
                  <c:v>0.56899999999999995</c:v>
                </c:pt>
                <c:pt idx="186">
                  <c:v>0.56699999999999995</c:v>
                </c:pt>
                <c:pt idx="187">
                  <c:v>0.56200000000000006</c:v>
                </c:pt>
                <c:pt idx="188">
                  <c:v>0.57499999999999996</c:v>
                </c:pt>
                <c:pt idx="189">
                  <c:v>0.56999999999999995</c:v>
                </c:pt>
                <c:pt idx="190">
                  <c:v>0.57299999999999995</c:v>
                </c:pt>
                <c:pt idx="191">
                  <c:v>0.57599999999999996</c:v>
                </c:pt>
                <c:pt idx="192">
                  <c:v>0.57299999999999995</c:v>
                </c:pt>
                <c:pt idx="193">
                  <c:v>0.57299999999999995</c:v>
                </c:pt>
                <c:pt idx="194">
                  <c:v>0.57099999999999995</c:v>
                </c:pt>
                <c:pt idx="195">
                  <c:v>0.57099999999999995</c:v>
                </c:pt>
                <c:pt idx="196">
                  <c:v>0.56399999999999995</c:v>
                </c:pt>
                <c:pt idx="197">
                  <c:v>0.57199999999999995</c:v>
                </c:pt>
                <c:pt idx="198">
                  <c:v>0.56499999999999995</c:v>
                </c:pt>
                <c:pt idx="199">
                  <c:v>0.56100000000000005</c:v>
                </c:pt>
                <c:pt idx="200">
                  <c:v>0.54400000000000004</c:v>
                </c:pt>
                <c:pt idx="201">
                  <c:v>0.54800000000000004</c:v>
                </c:pt>
                <c:pt idx="202">
                  <c:v>0.55100000000000005</c:v>
                </c:pt>
                <c:pt idx="203">
                  <c:v>0.55800000000000005</c:v>
                </c:pt>
                <c:pt idx="204">
                  <c:v>0.56799999999999995</c:v>
                </c:pt>
                <c:pt idx="205">
                  <c:v>0.57399999999999995</c:v>
                </c:pt>
                <c:pt idx="206">
                  <c:v>0.58199999999999996</c:v>
                </c:pt>
                <c:pt idx="207">
                  <c:v>0.57799999999999996</c:v>
                </c:pt>
                <c:pt idx="208">
                  <c:v>0.57499999999999996</c:v>
                </c:pt>
                <c:pt idx="209">
                  <c:v>0.57499999999999996</c:v>
                </c:pt>
                <c:pt idx="210">
                  <c:v>0.57499999999999996</c:v>
                </c:pt>
                <c:pt idx="211">
                  <c:v>0.56899999999999995</c:v>
                </c:pt>
                <c:pt idx="212">
                  <c:v>0.57299999999999995</c:v>
                </c:pt>
                <c:pt idx="213">
                  <c:v>0.57399999999999995</c:v>
                </c:pt>
                <c:pt idx="214">
                  <c:v>0.56599999999999995</c:v>
                </c:pt>
                <c:pt idx="215">
                  <c:v>0.57699999999999996</c:v>
                </c:pt>
                <c:pt idx="216">
                  <c:v>0.57599999999999996</c:v>
                </c:pt>
                <c:pt idx="217">
                  <c:v>0.57099999999999995</c:v>
                </c:pt>
                <c:pt idx="218">
                  <c:v>0.58099999999999996</c:v>
                </c:pt>
                <c:pt idx="219">
                  <c:v>0.56699999999999995</c:v>
                </c:pt>
                <c:pt idx="220">
                  <c:v>0.57899999999999996</c:v>
                </c:pt>
                <c:pt idx="221">
                  <c:v>0.57399999999999995</c:v>
                </c:pt>
                <c:pt idx="222">
                  <c:v>0.56899999999999995</c:v>
                </c:pt>
                <c:pt idx="223">
                  <c:v>0.57799999999999996</c:v>
                </c:pt>
                <c:pt idx="224">
                  <c:v>0.56899999999999995</c:v>
                </c:pt>
                <c:pt idx="225">
                  <c:v>0.57299999999999995</c:v>
                </c:pt>
                <c:pt idx="226">
                  <c:v>0.57299999999999995</c:v>
                </c:pt>
                <c:pt idx="227">
                  <c:v>0.57299999999999995</c:v>
                </c:pt>
                <c:pt idx="228">
                  <c:v>0.56999999999999995</c:v>
                </c:pt>
                <c:pt idx="229">
                  <c:v>0.57399999999999995</c:v>
                </c:pt>
                <c:pt idx="230">
                  <c:v>0.57599999999999996</c:v>
                </c:pt>
                <c:pt idx="231">
                  <c:v>0.58099999999999996</c:v>
                </c:pt>
                <c:pt idx="232">
                  <c:v>0.58899999999999997</c:v>
                </c:pt>
                <c:pt idx="233">
                  <c:v>0.58799999999999997</c:v>
                </c:pt>
                <c:pt idx="234">
                  <c:v>0.57999999999999996</c:v>
                </c:pt>
                <c:pt idx="235">
                  <c:v>0.57599999999999996</c:v>
                </c:pt>
                <c:pt idx="236">
                  <c:v>0.57399999999999995</c:v>
                </c:pt>
                <c:pt idx="237">
                  <c:v>0.57699999999999996</c:v>
                </c:pt>
                <c:pt idx="238">
                  <c:v>0.57799999999999996</c:v>
                </c:pt>
                <c:pt idx="239">
                  <c:v>0.57199999999999995</c:v>
                </c:pt>
                <c:pt idx="240">
                  <c:v>0.59699999999999998</c:v>
                </c:pt>
                <c:pt idx="241">
                  <c:v>0.59</c:v>
                </c:pt>
                <c:pt idx="242">
                  <c:v>0.59399999999999997</c:v>
                </c:pt>
                <c:pt idx="243">
                  <c:v>0.60399999999999998</c:v>
                </c:pt>
                <c:pt idx="244">
                  <c:v>0.6</c:v>
                </c:pt>
                <c:pt idx="245">
                  <c:v>0.59499999999999997</c:v>
                </c:pt>
                <c:pt idx="246">
                  <c:v>0.59399999999999997</c:v>
                </c:pt>
                <c:pt idx="247">
                  <c:v>0.58899999999999997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5A-4F1E-AE39-284CF8AD7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2168447"/>
        <c:axId val="972170111"/>
      </c:lineChart>
      <c:lineChart>
        <c:grouping val="standard"/>
        <c:varyColors val="0"/>
        <c:ser>
          <c:idx val="0"/>
          <c:order val="0"/>
          <c:tx>
            <c:strRef>
              <c:f>'EDA Visualizations'!$B$1</c:f>
              <c:strCache>
                <c:ptCount val="1"/>
                <c:pt idx="0">
                  <c:v>sentiment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'EDA Visualizations'!$A$2:$A$249</c:f>
              <c:numCache>
                <c:formatCode>m/d/yyyy</c:formatCode>
                <c:ptCount val="248"/>
                <c:pt idx="0">
                  <c:v>36892</c:v>
                </c:pt>
                <c:pt idx="1">
                  <c:v>36923</c:v>
                </c:pt>
                <c:pt idx="2">
                  <c:v>36951</c:v>
                </c:pt>
                <c:pt idx="3">
                  <c:v>36982</c:v>
                </c:pt>
                <c:pt idx="4">
                  <c:v>37012</c:v>
                </c:pt>
                <c:pt idx="5">
                  <c:v>37043</c:v>
                </c:pt>
                <c:pt idx="6">
                  <c:v>37073</c:v>
                </c:pt>
                <c:pt idx="7">
                  <c:v>37104</c:v>
                </c:pt>
                <c:pt idx="8">
                  <c:v>37135</c:v>
                </c:pt>
                <c:pt idx="9">
                  <c:v>37165</c:v>
                </c:pt>
                <c:pt idx="10">
                  <c:v>37196</c:v>
                </c:pt>
                <c:pt idx="11">
                  <c:v>37226</c:v>
                </c:pt>
                <c:pt idx="12">
                  <c:v>37257</c:v>
                </c:pt>
                <c:pt idx="13">
                  <c:v>37288</c:v>
                </c:pt>
                <c:pt idx="14">
                  <c:v>37316</c:v>
                </c:pt>
                <c:pt idx="15">
                  <c:v>37347</c:v>
                </c:pt>
                <c:pt idx="16">
                  <c:v>37377</c:v>
                </c:pt>
                <c:pt idx="17">
                  <c:v>37408</c:v>
                </c:pt>
                <c:pt idx="18">
                  <c:v>37438</c:v>
                </c:pt>
                <c:pt idx="19">
                  <c:v>37469</c:v>
                </c:pt>
                <c:pt idx="20">
                  <c:v>37500</c:v>
                </c:pt>
                <c:pt idx="21">
                  <c:v>37530</c:v>
                </c:pt>
                <c:pt idx="22">
                  <c:v>37561</c:v>
                </c:pt>
                <c:pt idx="23">
                  <c:v>37591</c:v>
                </c:pt>
                <c:pt idx="24">
                  <c:v>37622</c:v>
                </c:pt>
                <c:pt idx="25">
                  <c:v>37653</c:v>
                </c:pt>
                <c:pt idx="26">
                  <c:v>37681</c:v>
                </c:pt>
                <c:pt idx="27">
                  <c:v>37712</c:v>
                </c:pt>
                <c:pt idx="28">
                  <c:v>37742</c:v>
                </c:pt>
                <c:pt idx="29">
                  <c:v>37773</c:v>
                </c:pt>
                <c:pt idx="30">
                  <c:v>37803</c:v>
                </c:pt>
                <c:pt idx="31">
                  <c:v>37834</c:v>
                </c:pt>
                <c:pt idx="32">
                  <c:v>37865</c:v>
                </c:pt>
                <c:pt idx="33">
                  <c:v>37895</c:v>
                </c:pt>
                <c:pt idx="34">
                  <c:v>37926</c:v>
                </c:pt>
                <c:pt idx="35">
                  <c:v>37956</c:v>
                </c:pt>
                <c:pt idx="36">
                  <c:v>37987</c:v>
                </c:pt>
                <c:pt idx="37">
                  <c:v>38018</c:v>
                </c:pt>
                <c:pt idx="38">
                  <c:v>38047</c:v>
                </c:pt>
                <c:pt idx="39">
                  <c:v>38078</c:v>
                </c:pt>
                <c:pt idx="40">
                  <c:v>38108</c:v>
                </c:pt>
                <c:pt idx="41">
                  <c:v>38139</c:v>
                </c:pt>
                <c:pt idx="42">
                  <c:v>38169</c:v>
                </c:pt>
                <c:pt idx="43">
                  <c:v>38200</c:v>
                </c:pt>
                <c:pt idx="44">
                  <c:v>38231</c:v>
                </c:pt>
                <c:pt idx="45">
                  <c:v>38261</c:v>
                </c:pt>
                <c:pt idx="46">
                  <c:v>38292</c:v>
                </c:pt>
                <c:pt idx="47">
                  <c:v>38322</c:v>
                </c:pt>
                <c:pt idx="48">
                  <c:v>38353</c:v>
                </c:pt>
                <c:pt idx="49">
                  <c:v>38384</c:v>
                </c:pt>
                <c:pt idx="50">
                  <c:v>38412</c:v>
                </c:pt>
                <c:pt idx="51">
                  <c:v>38443</c:v>
                </c:pt>
                <c:pt idx="52">
                  <c:v>38473</c:v>
                </c:pt>
                <c:pt idx="53">
                  <c:v>38504</c:v>
                </c:pt>
                <c:pt idx="54">
                  <c:v>38534</c:v>
                </c:pt>
                <c:pt idx="55">
                  <c:v>38565</c:v>
                </c:pt>
                <c:pt idx="56">
                  <c:v>38596</c:v>
                </c:pt>
                <c:pt idx="57">
                  <c:v>38626</c:v>
                </c:pt>
                <c:pt idx="58">
                  <c:v>38657</c:v>
                </c:pt>
                <c:pt idx="59">
                  <c:v>38687</c:v>
                </c:pt>
                <c:pt idx="60">
                  <c:v>38718</c:v>
                </c:pt>
                <c:pt idx="61">
                  <c:v>38749</c:v>
                </c:pt>
                <c:pt idx="62">
                  <c:v>38777</c:v>
                </c:pt>
                <c:pt idx="63">
                  <c:v>38808</c:v>
                </c:pt>
                <c:pt idx="64">
                  <c:v>38838</c:v>
                </c:pt>
                <c:pt idx="65">
                  <c:v>38869</c:v>
                </c:pt>
                <c:pt idx="66">
                  <c:v>38899</c:v>
                </c:pt>
                <c:pt idx="67">
                  <c:v>38930</c:v>
                </c:pt>
                <c:pt idx="68">
                  <c:v>38961</c:v>
                </c:pt>
                <c:pt idx="69">
                  <c:v>38991</c:v>
                </c:pt>
                <c:pt idx="70">
                  <c:v>39022</c:v>
                </c:pt>
                <c:pt idx="71">
                  <c:v>39052</c:v>
                </c:pt>
                <c:pt idx="72">
                  <c:v>39083</c:v>
                </c:pt>
                <c:pt idx="73">
                  <c:v>39114</c:v>
                </c:pt>
                <c:pt idx="74">
                  <c:v>39142</c:v>
                </c:pt>
                <c:pt idx="75">
                  <c:v>39173</c:v>
                </c:pt>
                <c:pt idx="76">
                  <c:v>39203</c:v>
                </c:pt>
                <c:pt idx="77">
                  <c:v>39234</c:v>
                </c:pt>
                <c:pt idx="78">
                  <c:v>39264</c:v>
                </c:pt>
                <c:pt idx="79">
                  <c:v>39295</c:v>
                </c:pt>
                <c:pt idx="80">
                  <c:v>39326</c:v>
                </c:pt>
                <c:pt idx="81">
                  <c:v>39356</c:v>
                </c:pt>
                <c:pt idx="82">
                  <c:v>39387</c:v>
                </c:pt>
                <c:pt idx="83">
                  <c:v>39417</c:v>
                </c:pt>
                <c:pt idx="84">
                  <c:v>39448</c:v>
                </c:pt>
                <c:pt idx="85">
                  <c:v>39479</c:v>
                </c:pt>
                <c:pt idx="86">
                  <c:v>39508</c:v>
                </c:pt>
                <c:pt idx="87">
                  <c:v>39539</c:v>
                </c:pt>
                <c:pt idx="88">
                  <c:v>39569</c:v>
                </c:pt>
                <c:pt idx="89">
                  <c:v>39600</c:v>
                </c:pt>
                <c:pt idx="90">
                  <c:v>39630</c:v>
                </c:pt>
                <c:pt idx="91">
                  <c:v>39661</c:v>
                </c:pt>
                <c:pt idx="92">
                  <c:v>39692</c:v>
                </c:pt>
                <c:pt idx="93">
                  <c:v>39722</c:v>
                </c:pt>
                <c:pt idx="94">
                  <c:v>39753</c:v>
                </c:pt>
                <c:pt idx="95">
                  <c:v>39783</c:v>
                </c:pt>
                <c:pt idx="96">
                  <c:v>39814</c:v>
                </c:pt>
                <c:pt idx="97">
                  <c:v>39845</c:v>
                </c:pt>
                <c:pt idx="98">
                  <c:v>39873</c:v>
                </c:pt>
                <c:pt idx="99">
                  <c:v>39904</c:v>
                </c:pt>
                <c:pt idx="100">
                  <c:v>39934</c:v>
                </c:pt>
                <c:pt idx="101">
                  <c:v>39965</c:v>
                </c:pt>
                <c:pt idx="102">
                  <c:v>39995</c:v>
                </c:pt>
                <c:pt idx="103">
                  <c:v>40026</c:v>
                </c:pt>
                <c:pt idx="104">
                  <c:v>40057</c:v>
                </c:pt>
                <c:pt idx="105">
                  <c:v>40087</c:v>
                </c:pt>
                <c:pt idx="106">
                  <c:v>40118</c:v>
                </c:pt>
                <c:pt idx="107">
                  <c:v>40148</c:v>
                </c:pt>
                <c:pt idx="108">
                  <c:v>40179</c:v>
                </c:pt>
                <c:pt idx="109">
                  <c:v>40210</c:v>
                </c:pt>
                <c:pt idx="110">
                  <c:v>40238</c:v>
                </c:pt>
                <c:pt idx="111">
                  <c:v>40269</c:v>
                </c:pt>
                <c:pt idx="112">
                  <c:v>40299</c:v>
                </c:pt>
                <c:pt idx="113">
                  <c:v>40330</c:v>
                </c:pt>
                <c:pt idx="114">
                  <c:v>40360</c:v>
                </c:pt>
                <c:pt idx="115">
                  <c:v>40391</c:v>
                </c:pt>
                <c:pt idx="116">
                  <c:v>40422</c:v>
                </c:pt>
                <c:pt idx="117">
                  <c:v>40452</c:v>
                </c:pt>
                <c:pt idx="118">
                  <c:v>40483</c:v>
                </c:pt>
                <c:pt idx="119">
                  <c:v>40513</c:v>
                </c:pt>
                <c:pt idx="120">
                  <c:v>40544</c:v>
                </c:pt>
                <c:pt idx="121">
                  <c:v>40575</c:v>
                </c:pt>
                <c:pt idx="122">
                  <c:v>40603</c:v>
                </c:pt>
                <c:pt idx="123">
                  <c:v>40634</c:v>
                </c:pt>
                <c:pt idx="124">
                  <c:v>40664</c:v>
                </c:pt>
                <c:pt idx="125">
                  <c:v>40695</c:v>
                </c:pt>
                <c:pt idx="126">
                  <c:v>40725</c:v>
                </c:pt>
                <c:pt idx="127">
                  <c:v>40756</c:v>
                </c:pt>
                <c:pt idx="128">
                  <c:v>40787</c:v>
                </c:pt>
                <c:pt idx="129">
                  <c:v>40817</c:v>
                </c:pt>
                <c:pt idx="130">
                  <c:v>40848</c:v>
                </c:pt>
                <c:pt idx="131">
                  <c:v>40878</c:v>
                </c:pt>
                <c:pt idx="132">
                  <c:v>40909</c:v>
                </c:pt>
                <c:pt idx="133">
                  <c:v>40940</c:v>
                </c:pt>
                <c:pt idx="134">
                  <c:v>40969</c:v>
                </c:pt>
                <c:pt idx="135">
                  <c:v>41000</c:v>
                </c:pt>
                <c:pt idx="136">
                  <c:v>41030</c:v>
                </c:pt>
                <c:pt idx="137">
                  <c:v>41061</c:v>
                </c:pt>
                <c:pt idx="138">
                  <c:v>41091</c:v>
                </c:pt>
                <c:pt idx="139">
                  <c:v>41122</c:v>
                </c:pt>
                <c:pt idx="140">
                  <c:v>41153</c:v>
                </c:pt>
                <c:pt idx="141">
                  <c:v>41183</c:v>
                </c:pt>
                <c:pt idx="142">
                  <c:v>41214</c:v>
                </c:pt>
                <c:pt idx="143">
                  <c:v>41244</c:v>
                </c:pt>
                <c:pt idx="144">
                  <c:v>41275</c:v>
                </c:pt>
                <c:pt idx="145">
                  <c:v>41306</c:v>
                </c:pt>
                <c:pt idx="146">
                  <c:v>41334</c:v>
                </c:pt>
                <c:pt idx="147">
                  <c:v>41365</c:v>
                </c:pt>
                <c:pt idx="148">
                  <c:v>41395</c:v>
                </c:pt>
                <c:pt idx="149">
                  <c:v>41426</c:v>
                </c:pt>
                <c:pt idx="150">
                  <c:v>41456</c:v>
                </c:pt>
                <c:pt idx="151">
                  <c:v>41487</c:v>
                </c:pt>
                <c:pt idx="152">
                  <c:v>41518</c:v>
                </c:pt>
                <c:pt idx="153">
                  <c:v>41548</c:v>
                </c:pt>
                <c:pt idx="154">
                  <c:v>41579</c:v>
                </c:pt>
                <c:pt idx="155">
                  <c:v>41609</c:v>
                </c:pt>
                <c:pt idx="156">
                  <c:v>41640</c:v>
                </c:pt>
                <c:pt idx="157">
                  <c:v>41671</c:v>
                </c:pt>
                <c:pt idx="158">
                  <c:v>41699</c:v>
                </c:pt>
                <c:pt idx="159">
                  <c:v>41730</c:v>
                </c:pt>
                <c:pt idx="160">
                  <c:v>41760</c:v>
                </c:pt>
                <c:pt idx="161">
                  <c:v>41791</c:v>
                </c:pt>
                <c:pt idx="162">
                  <c:v>41821</c:v>
                </c:pt>
                <c:pt idx="163">
                  <c:v>41852</c:v>
                </c:pt>
                <c:pt idx="164">
                  <c:v>41883</c:v>
                </c:pt>
                <c:pt idx="165">
                  <c:v>41913</c:v>
                </c:pt>
                <c:pt idx="166">
                  <c:v>41944</c:v>
                </c:pt>
                <c:pt idx="167">
                  <c:v>41974</c:v>
                </c:pt>
                <c:pt idx="168">
                  <c:v>42005</c:v>
                </c:pt>
                <c:pt idx="169">
                  <c:v>42036</c:v>
                </c:pt>
                <c:pt idx="170">
                  <c:v>42064</c:v>
                </c:pt>
                <c:pt idx="171">
                  <c:v>42095</c:v>
                </c:pt>
                <c:pt idx="172">
                  <c:v>42125</c:v>
                </c:pt>
                <c:pt idx="173">
                  <c:v>42156</c:v>
                </c:pt>
                <c:pt idx="174">
                  <c:v>42186</c:v>
                </c:pt>
                <c:pt idx="175">
                  <c:v>42217</c:v>
                </c:pt>
                <c:pt idx="176">
                  <c:v>42248</c:v>
                </c:pt>
                <c:pt idx="177">
                  <c:v>42278</c:v>
                </c:pt>
                <c:pt idx="178">
                  <c:v>42309</c:v>
                </c:pt>
                <c:pt idx="179">
                  <c:v>42339</c:v>
                </c:pt>
                <c:pt idx="180">
                  <c:v>42370</c:v>
                </c:pt>
                <c:pt idx="181">
                  <c:v>42401</c:v>
                </c:pt>
                <c:pt idx="182">
                  <c:v>42430</c:v>
                </c:pt>
                <c:pt idx="183">
                  <c:v>42461</c:v>
                </c:pt>
                <c:pt idx="184">
                  <c:v>42491</c:v>
                </c:pt>
                <c:pt idx="185">
                  <c:v>42522</c:v>
                </c:pt>
                <c:pt idx="186">
                  <c:v>42552</c:v>
                </c:pt>
                <c:pt idx="187">
                  <c:v>42583</c:v>
                </c:pt>
                <c:pt idx="188">
                  <c:v>42614</c:v>
                </c:pt>
                <c:pt idx="189">
                  <c:v>42644</c:v>
                </c:pt>
                <c:pt idx="190">
                  <c:v>42675</c:v>
                </c:pt>
                <c:pt idx="191">
                  <c:v>42705</c:v>
                </c:pt>
                <c:pt idx="192">
                  <c:v>42736</c:v>
                </c:pt>
                <c:pt idx="193">
                  <c:v>42767</c:v>
                </c:pt>
                <c:pt idx="194">
                  <c:v>42795</c:v>
                </c:pt>
                <c:pt idx="195">
                  <c:v>42826</c:v>
                </c:pt>
                <c:pt idx="196">
                  <c:v>42856</c:v>
                </c:pt>
                <c:pt idx="197">
                  <c:v>42887</c:v>
                </c:pt>
                <c:pt idx="198">
                  <c:v>42917</c:v>
                </c:pt>
                <c:pt idx="199">
                  <c:v>42948</c:v>
                </c:pt>
                <c:pt idx="200">
                  <c:v>42979</c:v>
                </c:pt>
                <c:pt idx="201">
                  <c:v>43009</c:v>
                </c:pt>
                <c:pt idx="202">
                  <c:v>43040</c:v>
                </c:pt>
                <c:pt idx="203">
                  <c:v>43070</c:v>
                </c:pt>
                <c:pt idx="204">
                  <c:v>43101</c:v>
                </c:pt>
                <c:pt idx="205">
                  <c:v>43132</c:v>
                </c:pt>
                <c:pt idx="206">
                  <c:v>43160</c:v>
                </c:pt>
                <c:pt idx="207">
                  <c:v>43191</c:v>
                </c:pt>
                <c:pt idx="208">
                  <c:v>43221</c:v>
                </c:pt>
                <c:pt idx="209">
                  <c:v>43252</c:v>
                </c:pt>
                <c:pt idx="210">
                  <c:v>43282</c:v>
                </c:pt>
                <c:pt idx="211">
                  <c:v>43313</c:v>
                </c:pt>
                <c:pt idx="212">
                  <c:v>43344</c:v>
                </c:pt>
                <c:pt idx="213">
                  <c:v>43374</c:v>
                </c:pt>
                <c:pt idx="214">
                  <c:v>43405</c:v>
                </c:pt>
                <c:pt idx="215">
                  <c:v>43435</c:v>
                </c:pt>
                <c:pt idx="216">
                  <c:v>43466</c:v>
                </c:pt>
                <c:pt idx="217">
                  <c:v>43497</c:v>
                </c:pt>
                <c:pt idx="218">
                  <c:v>43525</c:v>
                </c:pt>
                <c:pt idx="219">
                  <c:v>43556</c:v>
                </c:pt>
                <c:pt idx="220">
                  <c:v>43586</c:v>
                </c:pt>
                <c:pt idx="221">
                  <c:v>43617</c:v>
                </c:pt>
                <c:pt idx="222">
                  <c:v>43647</c:v>
                </c:pt>
                <c:pt idx="223">
                  <c:v>43678</c:v>
                </c:pt>
                <c:pt idx="224">
                  <c:v>43709</c:v>
                </c:pt>
                <c:pt idx="225">
                  <c:v>43739</c:v>
                </c:pt>
                <c:pt idx="226">
                  <c:v>43770</c:v>
                </c:pt>
                <c:pt idx="227">
                  <c:v>43800</c:v>
                </c:pt>
                <c:pt idx="228">
                  <c:v>43831</c:v>
                </c:pt>
                <c:pt idx="229">
                  <c:v>43862</c:v>
                </c:pt>
                <c:pt idx="230">
                  <c:v>43891</c:v>
                </c:pt>
                <c:pt idx="231">
                  <c:v>43922</c:v>
                </c:pt>
                <c:pt idx="232">
                  <c:v>43952</c:v>
                </c:pt>
                <c:pt idx="233">
                  <c:v>43983</c:v>
                </c:pt>
                <c:pt idx="234">
                  <c:v>44013</c:v>
                </c:pt>
                <c:pt idx="235">
                  <c:v>44044</c:v>
                </c:pt>
                <c:pt idx="236">
                  <c:v>44075</c:v>
                </c:pt>
                <c:pt idx="237">
                  <c:v>44105</c:v>
                </c:pt>
                <c:pt idx="238">
                  <c:v>44136</c:v>
                </c:pt>
                <c:pt idx="239">
                  <c:v>44166</c:v>
                </c:pt>
                <c:pt idx="240">
                  <c:v>44197</c:v>
                </c:pt>
                <c:pt idx="241">
                  <c:v>44228</c:v>
                </c:pt>
                <c:pt idx="242">
                  <c:v>44256</c:v>
                </c:pt>
                <c:pt idx="243">
                  <c:v>44287</c:v>
                </c:pt>
                <c:pt idx="244">
                  <c:v>44317</c:v>
                </c:pt>
                <c:pt idx="245">
                  <c:v>44348</c:v>
                </c:pt>
                <c:pt idx="246">
                  <c:v>44378</c:v>
                </c:pt>
                <c:pt idx="247">
                  <c:v>44409</c:v>
                </c:pt>
              </c:numCache>
            </c:numRef>
          </c:cat>
          <c:val>
            <c:numRef>
              <c:f>'EDA Visualizations'!$B$2:$B$249</c:f>
              <c:numCache>
                <c:formatCode>General</c:formatCode>
                <c:ptCount val="248"/>
                <c:pt idx="0">
                  <c:v>94</c:v>
                </c:pt>
                <c:pt idx="1">
                  <c:v>91.3</c:v>
                </c:pt>
                <c:pt idx="2">
                  <c:v>92.8</c:v>
                </c:pt>
                <c:pt idx="3">
                  <c:v>89.65</c:v>
                </c:pt>
                <c:pt idx="4">
                  <c:v>91.8</c:v>
                </c:pt>
                <c:pt idx="5">
                  <c:v>94.15</c:v>
                </c:pt>
                <c:pt idx="6">
                  <c:v>94.2</c:v>
                </c:pt>
                <c:pt idx="7">
                  <c:v>92.85</c:v>
                </c:pt>
                <c:pt idx="8">
                  <c:v>83.4</c:v>
                </c:pt>
                <c:pt idx="9">
                  <c:v>84.5</c:v>
                </c:pt>
                <c:pt idx="10">
                  <c:v>86.65</c:v>
                </c:pt>
                <c:pt idx="11">
                  <c:v>89.85</c:v>
                </c:pt>
                <c:pt idx="12">
                  <c:v>92.7</c:v>
                </c:pt>
                <c:pt idx="13">
                  <c:v>91.1</c:v>
                </c:pt>
                <c:pt idx="14">
                  <c:v>98.85</c:v>
                </c:pt>
                <c:pt idx="15">
                  <c:v>93.8</c:v>
                </c:pt>
                <c:pt idx="16">
                  <c:v>94.85</c:v>
                </c:pt>
                <c:pt idx="17">
                  <c:v>93.3</c:v>
                </c:pt>
                <c:pt idx="18">
                  <c:v>88.949999999999903</c:v>
                </c:pt>
                <c:pt idx="19">
                  <c:v>87.6</c:v>
                </c:pt>
                <c:pt idx="20">
                  <c:v>87.8</c:v>
                </c:pt>
                <c:pt idx="21">
                  <c:v>81.449999999999903</c:v>
                </c:pt>
                <c:pt idx="22">
                  <c:v>87.1</c:v>
                </c:pt>
                <c:pt idx="23">
                  <c:v>86.1</c:v>
                </c:pt>
                <c:pt idx="24">
                  <c:v>82.65</c:v>
                </c:pt>
                <c:pt idx="25">
                  <c:v>79.7</c:v>
                </c:pt>
                <c:pt idx="26">
                  <c:v>79.449999999999903</c:v>
                </c:pt>
                <c:pt idx="27">
                  <c:v>87.1</c:v>
                </c:pt>
                <c:pt idx="28">
                  <c:v>91.8</c:v>
                </c:pt>
                <c:pt idx="29">
                  <c:v>91.25</c:v>
                </c:pt>
                <c:pt idx="30">
                  <c:v>91.35</c:v>
                </c:pt>
                <c:pt idx="31">
                  <c:v>89.9</c:v>
                </c:pt>
                <c:pt idx="32">
                  <c:v>89.2</c:v>
                </c:pt>
                <c:pt idx="33">
                  <c:v>92.05</c:v>
                </c:pt>
                <c:pt idx="34">
                  <c:v>93.65</c:v>
                </c:pt>
                <c:pt idx="35">
                  <c:v>94.15</c:v>
                </c:pt>
                <c:pt idx="36">
                  <c:v>100.4</c:v>
                </c:pt>
                <c:pt idx="37">
                  <c:v>95.85</c:v>
                </c:pt>
                <c:pt idx="38">
                  <c:v>94.65</c:v>
                </c:pt>
                <c:pt idx="39">
                  <c:v>95</c:v>
                </c:pt>
                <c:pt idx="40">
                  <c:v>91.45</c:v>
                </c:pt>
                <c:pt idx="41">
                  <c:v>95.3</c:v>
                </c:pt>
                <c:pt idx="42">
                  <c:v>95.5</c:v>
                </c:pt>
                <c:pt idx="43">
                  <c:v>95.65</c:v>
                </c:pt>
                <c:pt idx="44">
                  <c:v>93.55</c:v>
                </c:pt>
                <c:pt idx="45">
                  <c:v>92.4</c:v>
                </c:pt>
                <c:pt idx="46">
                  <c:v>93.15</c:v>
                </c:pt>
                <c:pt idx="47">
                  <c:v>93.949999999999903</c:v>
                </c:pt>
                <c:pt idx="48">
                  <c:v>94.45</c:v>
                </c:pt>
                <c:pt idx="49">
                  <c:v>95.449999999999903</c:v>
                </c:pt>
                <c:pt idx="50">
                  <c:v>92.5</c:v>
                </c:pt>
                <c:pt idx="51">
                  <c:v>89.15</c:v>
                </c:pt>
                <c:pt idx="52">
                  <c:v>89</c:v>
                </c:pt>
                <c:pt idx="53">
                  <c:v>95.9</c:v>
                </c:pt>
                <c:pt idx="54">
                  <c:v>95.5</c:v>
                </c:pt>
                <c:pt idx="55">
                  <c:v>89.199999999999903</c:v>
                </c:pt>
                <c:pt idx="56">
                  <c:v>77.3</c:v>
                </c:pt>
                <c:pt idx="57">
                  <c:v>77.099999999999994</c:v>
                </c:pt>
                <c:pt idx="58">
                  <c:v>82.699999999999903</c:v>
                </c:pt>
                <c:pt idx="59">
                  <c:v>91.4</c:v>
                </c:pt>
                <c:pt idx="60">
                  <c:v>92.85</c:v>
                </c:pt>
                <c:pt idx="61">
                  <c:v>86.95</c:v>
                </c:pt>
                <c:pt idx="62">
                  <c:v>89.9</c:v>
                </c:pt>
                <c:pt idx="63">
                  <c:v>86.9</c:v>
                </c:pt>
                <c:pt idx="64">
                  <c:v>82.35</c:v>
                </c:pt>
                <c:pt idx="65">
                  <c:v>86.65</c:v>
                </c:pt>
                <c:pt idx="66">
                  <c:v>85.9</c:v>
                </c:pt>
                <c:pt idx="67">
                  <c:v>79.599999999999994</c:v>
                </c:pt>
                <c:pt idx="68">
                  <c:v>84.25</c:v>
                </c:pt>
                <c:pt idx="69">
                  <c:v>91.6</c:v>
                </c:pt>
                <c:pt idx="70">
                  <c:v>92.699999999999903</c:v>
                </c:pt>
                <c:pt idx="71">
                  <c:v>91</c:v>
                </c:pt>
                <c:pt idx="72">
                  <c:v>92.85</c:v>
                </c:pt>
                <c:pt idx="73">
                  <c:v>91.55</c:v>
                </c:pt>
                <c:pt idx="74">
                  <c:v>87.1</c:v>
                </c:pt>
                <c:pt idx="75">
                  <c:v>86.25</c:v>
                </c:pt>
                <c:pt idx="76">
                  <c:v>84.85</c:v>
                </c:pt>
                <c:pt idx="77">
                  <c:v>83.75</c:v>
                </c:pt>
                <c:pt idx="78">
                  <c:v>85.75</c:v>
                </c:pt>
                <c:pt idx="79">
                  <c:v>80.8</c:v>
                </c:pt>
                <c:pt idx="80">
                  <c:v>80.45</c:v>
                </c:pt>
                <c:pt idx="81">
                  <c:v>79.95</c:v>
                </c:pt>
                <c:pt idx="82">
                  <c:v>76.150000000000006</c:v>
                </c:pt>
                <c:pt idx="83">
                  <c:v>74.7</c:v>
                </c:pt>
                <c:pt idx="84">
                  <c:v>74.150000000000006</c:v>
                </c:pt>
                <c:pt idx="85">
                  <c:v>71.949999999999903</c:v>
                </c:pt>
                <c:pt idx="86">
                  <c:v>69.75</c:v>
                </c:pt>
                <c:pt idx="87">
                  <c:v>64.099999999999994</c:v>
                </c:pt>
                <c:pt idx="88">
                  <c:v>61.55</c:v>
                </c:pt>
                <c:pt idx="89">
                  <c:v>57.599999999999902</c:v>
                </c:pt>
                <c:pt idx="90">
                  <c:v>61.05</c:v>
                </c:pt>
                <c:pt idx="91">
                  <c:v>64.849999999999994</c:v>
                </c:pt>
                <c:pt idx="92">
                  <c:v>69.349999999999994</c:v>
                </c:pt>
                <c:pt idx="93">
                  <c:v>60.25</c:v>
                </c:pt>
                <c:pt idx="94">
                  <c:v>58.65</c:v>
                </c:pt>
                <c:pt idx="95">
                  <c:v>63.05</c:v>
                </c:pt>
                <c:pt idx="96">
                  <c:v>63.6</c:v>
                </c:pt>
                <c:pt idx="97">
                  <c:v>59</c:v>
                </c:pt>
                <c:pt idx="98">
                  <c:v>60.9</c:v>
                </c:pt>
                <c:pt idx="99">
                  <c:v>68.349999999999994</c:v>
                </c:pt>
                <c:pt idx="100">
                  <c:v>70.05</c:v>
                </c:pt>
                <c:pt idx="101">
                  <c:v>69.900000000000006</c:v>
                </c:pt>
                <c:pt idx="102">
                  <c:v>66.45</c:v>
                </c:pt>
                <c:pt idx="103">
                  <c:v>68.45</c:v>
                </c:pt>
                <c:pt idx="104">
                  <c:v>72.849999999999994</c:v>
                </c:pt>
                <c:pt idx="105">
                  <c:v>71.199999999999903</c:v>
                </c:pt>
                <c:pt idx="106">
                  <c:v>68.3</c:v>
                </c:pt>
                <c:pt idx="107">
                  <c:v>70.5</c:v>
                </c:pt>
                <c:pt idx="108">
                  <c:v>74.150000000000006</c:v>
                </c:pt>
                <c:pt idx="109">
                  <c:v>73.05</c:v>
                </c:pt>
                <c:pt idx="110">
                  <c:v>72.099999999999994</c:v>
                </c:pt>
                <c:pt idx="111">
                  <c:v>74.95</c:v>
                </c:pt>
                <c:pt idx="112">
                  <c:v>71.900000000000006</c:v>
                </c:pt>
                <c:pt idx="113">
                  <c:v>71.5</c:v>
                </c:pt>
                <c:pt idx="114">
                  <c:v>66.75</c:v>
                </c:pt>
                <c:pt idx="115">
                  <c:v>67.349999999999994</c:v>
                </c:pt>
                <c:pt idx="116">
                  <c:v>68.2</c:v>
                </c:pt>
                <c:pt idx="117">
                  <c:v>70.5</c:v>
                </c:pt>
                <c:pt idx="118">
                  <c:v>71.5</c:v>
                </c:pt>
                <c:pt idx="119">
                  <c:v>72.349999999999994</c:v>
                </c:pt>
                <c:pt idx="120">
                  <c:v>75.45</c:v>
                </c:pt>
                <c:pt idx="121">
                  <c:v>77</c:v>
                </c:pt>
                <c:pt idx="122">
                  <c:v>69.599999999999994</c:v>
                </c:pt>
                <c:pt idx="123">
                  <c:v>69.099999999999994</c:v>
                </c:pt>
                <c:pt idx="124">
                  <c:v>71.199999999999903</c:v>
                </c:pt>
                <c:pt idx="125">
                  <c:v>68.8</c:v>
                </c:pt>
                <c:pt idx="126">
                  <c:v>65.25</c:v>
                </c:pt>
                <c:pt idx="127">
                  <c:v>58.599999999999902</c:v>
                </c:pt>
                <c:pt idx="128">
                  <c:v>61.65</c:v>
                </c:pt>
                <c:pt idx="129">
                  <c:v>62.699999999999903</c:v>
                </c:pt>
                <c:pt idx="130">
                  <c:v>65</c:v>
                </c:pt>
                <c:pt idx="131">
                  <c:v>70.099999999999994</c:v>
                </c:pt>
                <c:pt idx="132">
                  <c:v>75.900000000000006</c:v>
                </c:pt>
                <c:pt idx="133">
                  <c:v>75.449999999999903</c:v>
                </c:pt>
                <c:pt idx="134">
                  <c:v>75.599999999999994</c:v>
                </c:pt>
                <c:pt idx="135">
                  <c:v>75.3</c:v>
                </c:pt>
                <c:pt idx="136">
                  <c:v>78.75</c:v>
                </c:pt>
                <c:pt idx="137">
                  <c:v>73.25</c:v>
                </c:pt>
                <c:pt idx="138">
                  <c:v>74.650000000000006</c:v>
                </c:pt>
                <c:pt idx="139">
                  <c:v>75.349999999999994</c:v>
                </c:pt>
                <c:pt idx="140">
                  <c:v>79.099999999999994</c:v>
                </c:pt>
                <c:pt idx="141">
                  <c:v>81.3</c:v>
                </c:pt>
                <c:pt idx="142">
                  <c:v>78.25</c:v>
                </c:pt>
                <c:pt idx="143">
                  <c:v>74.25</c:v>
                </c:pt>
                <c:pt idx="144">
                  <c:v>74.3</c:v>
                </c:pt>
                <c:pt idx="145">
                  <c:v>75.5</c:v>
                </c:pt>
                <c:pt idx="146">
                  <c:v>77.349999999999994</c:v>
                </c:pt>
                <c:pt idx="147">
                  <c:v>77.8</c:v>
                </c:pt>
                <c:pt idx="148">
                  <c:v>82.6</c:v>
                </c:pt>
                <c:pt idx="149">
                  <c:v>82.75</c:v>
                </c:pt>
                <c:pt idx="150">
                  <c:v>80.849999999999994</c:v>
                </c:pt>
                <c:pt idx="151">
                  <c:v>79.599999999999994</c:v>
                </c:pt>
                <c:pt idx="152">
                  <c:v>77.55</c:v>
                </c:pt>
                <c:pt idx="153">
                  <c:v>71.55</c:v>
                </c:pt>
                <c:pt idx="154">
                  <c:v>76.199999999999903</c:v>
                </c:pt>
                <c:pt idx="155">
                  <c:v>79.650000000000006</c:v>
                </c:pt>
                <c:pt idx="156">
                  <c:v>79.45</c:v>
                </c:pt>
                <c:pt idx="157">
                  <c:v>79.55</c:v>
                </c:pt>
                <c:pt idx="158">
                  <c:v>80</c:v>
                </c:pt>
                <c:pt idx="159">
                  <c:v>81.849999999999994</c:v>
                </c:pt>
                <c:pt idx="160">
                  <c:v>79.7</c:v>
                </c:pt>
                <c:pt idx="161">
                  <c:v>82.35</c:v>
                </c:pt>
                <c:pt idx="162">
                  <c:v>81.650000000000006</c:v>
                </c:pt>
                <c:pt idx="163">
                  <c:v>82.45</c:v>
                </c:pt>
                <c:pt idx="164">
                  <c:v>83.699999999999903</c:v>
                </c:pt>
                <c:pt idx="165">
                  <c:v>85.6</c:v>
                </c:pt>
                <c:pt idx="166">
                  <c:v>87.35</c:v>
                </c:pt>
                <c:pt idx="167">
                  <c:v>90.6</c:v>
                </c:pt>
                <c:pt idx="168">
                  <c:v>95.6</c:v>
                </c:pt>
                <c:pt idx="169">
                  <c:v>94.55</c:v>
                </c:pt>
                <c:pt idx="170">
                  <c:v>95.15</c:v>
                </c:pt>
                <c:pt idx="171">
                  <c:v>95.3</c:v>
                </c:pt>
                <c:pt idx="172">
                  <c:v>89.3</c:v>
                </c:pt>
                <c:pt idx="173">
                  <c:v>92.949999999999903</c:v>
                </c:pt>
                <c:pt idx="174">
                  <c:v>91.8</c:v>
                </c:pt>
                <c:pt idx="175">
                  <c:v>91.3</c:v>
                </c:pt>
                <c:pt idx="176">
                  <c:v>88.1</c:v>
                </c:pt>
                <c:pt idx="177">
                  <c:v>89.6</c:v>
                </c:pt>
                <c:pt idx="178">
                  <c:v>91.199999999999903</c:v>
                </c:pt>
                <c:pt idx="179">
                  <c:v>92.1</c:v>
                </c:pt>
                <c:pt idx="180">
                  <c:v>92.2</c:v>
                </c:pt>
                <c:pt idx="181">
                  <c:v>91.75</c:v>
                </c:pt>
                <c:pt idx="182">
                  <c:v>92.55</c:v>
                </c:pt>
                <c:pt idx="183">
                  <c:v>90</c:v>
                </c:pt>
                <c:pt idx="184">
                  <c:v>92.35</c:v>
                </c:pt>
                <c:pt idx="185">
                  <c:v>91.6</c:v>
                </c:pt>
                <c:pt idx="186">
                  <c:v>91.5</c:v>
                </c:pt>
                <c:pt idx="187">
                  <c:v>88.949999999999903</c:v>
                </c:pt>
                <c:pt idx="188">
                  <c:v>91.35</c:v>
                </c:pt>
                <c:pt idx="189">
                  <c:v>88.5</c:v>
                </c:pt>
                <c:pt idx="190">
                  <c:v>92.05</c:v>
                </c:pt>
                <c:pt idx="191">
                  <c:v>97.75</c:v>
                </c:pt>
                <c:pt idx="192">
                  <c:v>97.9</c:v>
                </c:pt>
                <c:pt idx="193">
                  <c:v>95.05</c:v>
                </c:pt>
                <c:pt idx="194">
                  <c:v>98.05</c:v>
                </c:pt>
                <c:pt idx="195">
                  <c:v>96.35</c:v>
                </c:pt>
                <c:pt idx="196">
                  <c:v>95.699999999999903</c:v>
                </c:pt>
                <c:pt idx="197">
                  <c:v>95.6</c:v>
                </c:pt>
                <c:pt idx="198">
                  <c:v>95.55</c:v>
                </c:pt>
                <c:pt idx="199">
                  <c:v>96.449999999999903</c:v>
                </c:pt>
                <c:pt idx="200">
                  <c:v>95.449999999999903</c:v>
                </c:pt>
                <c:pt idx="201">
                  <c:v>97.75</c:v>
                </c:pt>
                <c:pt idx="202">
                  <c:v>97.9</c:v>
                </c:pt>
                <c:pt idx="203">
                  <c:v>96.7</c:v>
                </c:pt>
                <c:pt idx="204">
                  <c:v>98.5</c:v>
                </c:pt>
                <c:pt idx="205">
                  <c:v>99</c:v>
                </c:pt>
                <c:pt idx="206">
                  <c:v>99.45</c:v>
                </c:pt>
                <c:pt idx="207">
                  <c:v>98.4</c:v>
                </c:pt>
                <c:pt idx="208">
                  <c:v>99.1</c:v>
                </c:pt>
                <c:pt idx="209">
                  <c:v>97.95</c:v>
                </c:pt>
                <c:pt idx="210">
                  <c:v>99.25</c:v>
                </c:pt>
                <c:pt idx="211">
                  <c:v>97.4</c:v>
                </c:pt>
                <c:pt idx="212">
                  <c:v>99.1</c:v>
                </c:pt>
                <c:pt idx="213">
                  <c:v>98.199999999999903</c:v>
                </c:pt>
                <c:pt idx="214">
                  <c:v>96.25</c:v>
                </c:pt>
                <c:pt idx="215">
                  <c:v>98.199999999999903</c:v>
                </c:pt>
                <c:pt idx="216">
                  <c:v>94.65</c:v>
                </c:pt>
                <c:pt idx="217">
                  <c:v>97.199999999999903</c:v>
                </c:pt>
                <c:pt idx="218">
                  <c:v>99.5</c:v>
                </c:pt>
                <c:pt idx="219">
                  <c:v>99.45</c:v>
                </c:pt>
                <c:pt idx="220">
                  <c:v>98</c:v>
                </c:pt>
                <c:pt idx="221">
                  <c:v>97.35</c:v>
                </c:pt>
                <c:pt idx="222">
                  <c:v>99.2</c:v>
                </c:pt>
                <c:pt idx="223">
                  <c:v>91.6</c:v>
                </c:pt>
                <c:pt idx="224">
                  <c:v>94.9</c:v>
                </c:pt>
                <c:pt idx="225">
                  <c:v>95.8</c:v>
                </c:pt>
                <c:pt idx="226">
                  <c:v>98.1</c:v>
                </c:pt>
                <c:pt idx="227">
                  <c:v>99.35</c:v>
                </c:pt>
                <c:pt idx="228">
                  <c:v>99.65</c:v>
                </c:pt>
                <c:pt idx="229">
                  <c:v>101.65</c:v>
                </c:pt>
                <c:pt idx="230">
                  <c:v>88.1</c:v>
                </c:pt>
                <c:pt idx="231">
                  <c:v>74.05</c:v>
                </c:pt>
                <c:pt idx="232">
                  <c:v>74.449999999999903</c:v>
                </c:pt>
                <c:pt idx="233">
                  <c:v>80.3</c:v>
                </c:pt>
                <c:pt idx="234">
                  <c:v>76.5</c:v>
                </c:pt>
                <c:pt idx="235">
                  <c:v>76.449999999999903</c:v>
                </c:pt>
                <c:pt idx="236">
                  <c:v>83.4</c:v>
                </c:pt>
                <c:pt idx="237">
                  <c:v>83.1</c:v>
                </c:pt>
                <c:pt idx="238">
                  <c:v>79</c:v>
                </c:pt>
                <c:pt idx="239">
                  <c:v>81.45</c:v>
                </c:pt>
                <c:pt idx="240">
                  <c:v>80.8</c:v>
                </c:pt>
                <c:pt idx="241">
                  <c:v>77</c:v>
                </c:pt>
                <c:pt idx="242">
                  <c:v>83.1</c:v>
                </c:pt>
                <c:pt idx="243">
                  <c:v>85.65</c:v>
                </c:pt>
                <c:pt idx="244">
                  <c:v>82.05</c:v>
                </c:pt>
                <c:pt idx="245">
                  <c:v>83.7</c:v>
                </c:pt>
                <c:pt idx="246">
                  <c:v>82.3</c:v>
                </c:pt>
                <c:pt idx="247">
                  <c:v>74.400000000000006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5A-4F1E-AE39-284CF8AD7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913855"/>
        <c:axId val="566925919"/>
      </c:lineChart>
      <c:dateAx>
        <c:axId val="972168447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170111"/>
        <c:crosses val="autoZero"/>
        <c:auto val="1"/>
        <c:lblOffset val="100"/>
        <c:baseTimeUnit val="months"/>
        <c:majorUnit val="18"/>
        <c:majorTimeUnit val="months"/>
      </c:dateAx>
      <c:valAx>
        <c:axId val="972170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168447"/>
        <c:crosses val="autoZero"/>
        <c:crossBetween val="between"/>
      </c:valAx>
      <c:valAx>
        <c:axId val="566925919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913855"/>
        <c:crosses val="max"/>
        <c:crossBetween val="between"/>
      </c:valAx>
      <c:dateAx>
        <c:axId val="566913855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66925919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Sentiment vs</a:t>
            </a:r>
            <a:r>
              <a:rPr lang="en-US" baseline="0"/>
              <a:t>. Average Gas Price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'EDA Visualizations'!$B$1</c:f>
              <c:strCache>
                <c:ptCount val="1"/>
                <c:pt idx="0">
                  <c:v>sentiment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'EDA Visualizations'!$A$2:$A$249</c:f>
              <c:numCache>
                <c:formatCode>m/d/yyyy</c:formatCode>
                <c:ptCount val="248"/>
                <c:pt idx="0">
                  <c:v>36892</c:v>
                </c:pt>
                <c:pt idx="1">
                  <c:v>36923</c:v>
                </c:pt>
                <c:pt idx="2">
                  <c:v>36951</c:v>
                </c:pt>
                <c:pt idx="3">
                  <c:v>36982</c:v>
                </c:pt>
                <c:pt idx="4">
                  <c:v>37012</c:v>
                </c:pt>
                <c:pt idx="5">
                  <c:v>37043</c:v>
                </c:pt>
                <c:pt idx="6">
                  <c:v>37073</c:v>
                </c:pt>
                <c:pt idx="7">
                  <c:v>37104</c:v>
                </c:pt>
                <c:pt idx="8">
                  <c:v>37135</c:v>
                </c:pt>
                <c:pt idx="9">
                  <c:v>37165</c:v>
                </c:pt>
                <c:pt idx="10">
                  <c:v>37196</c:v>
                </c:pt>
                <c:pt idx="11">
                  <c:v>37226</c:v>
                </c:pt>
                <c:pt idx="12">
                  <c:v>37257</c:v>
                </c:pt>
                <c:pt idx="13">
                  <c:v>37288</c:v>
                </c:pt>
                <c:pt idx="14">
                  <c:v>37316</c:v>
                </c:pt>
                <c:pt idx="15">
                  <c:v>37347</c:v>
                </c:pt>
                <c:pt idx="16">
                  <c:v>37377</c:v>
                </c:pt>
                <c:pt idx="17">
                  <c:v>37408</c:v>
                </c:pt>
                <c:pt idx="18">
                  <c:v>37438</c:v>
                </c:pt>
                <c:pt idx="19">
                  <c:v>37469</c:v>
                </c:pt>
                <c:pt idx="20">
                  <c:v>37500</c:v>
                </c:pt>
                <c:pt idx="21">
                  <c:v>37530</c:v>
                </c:pt>
                <c:pt idx="22">
                  <c:v>37561</c:v>
                </c:pt>
                <c:pt idx="23">
                  <c:v>37591</c:v>
                </c:pt>
                <c:pt idx="24">
                  <c:v>37622</c:v>
                </c:pt>
                <c:pt idx="25">
                  <c:v>37653</c:v>
                </c:pt>
                <c:pt idx="26">
                  <c:v>37681</c:v>
                </c:pt>
                <c:pt idx="27">
                  <c:v>37712</c:v>
                </c:pt>
                <c:pt idx="28">
                  <c:v>37742</c:v>
                </c:pt>
                <c:pt idx="29">
                  <c:v>37773</c:v>
                </c:pt>
                <c:pt idx="30">
                  <c:v>37803</c:v>
                </c:pt>
                <c:pt idx="31">
                  <c:v>37834</c:v>
                </c:pt>
                <c:pt idx="32">
                  <c:v>37865</c:v>
                </c:pt>
                <c:pt idx="33">
                  <c:v>37895</c:v>
                </c:pt>
                <c:pt idx="34">
                  <c:v>37926</c:v>
                </c:pt>
                <c:pt idx="35">
                  <c:v>37956</c:v>
                </c:pt>
                <c:pt idx="36">
                  <c:v>37987</c:v>
                </c:pt>
                <c:pt idx="37">
                  <c:v>38018</c:v>
                </c:pt>
                <c:pt idx="38">
                  <c:v>38047</c:v>
                </c:pt>
                <c:pt idx="39">
                  <c:v>38078</c:v>
                </c:pt>
                <c:pt idx="40">
                  <c:v>38108</c:v>
                </c:pt>
                <c:pt idx="41">
                  <c:v>38139</c:v>
                </c:pt>
                <c:pt idx="42">
                  <c:v>38169</c:v>
                </c:pt>
                <c:pt idx="43">
                  <c:v>38200</c:v>
                </c:pt>
                <c:pt idx="44">
                  <c:v>38231</c:v>
                </c:pt>
                <c:pt idx="45">
                  <c:v>38261</c:v>
                </c:pt>
                <c:pt idx="46">
                  <c:v>38292</c:v>
                </c:pt>
                <c:pt idx="47">
                  <c:v>38322</c:v>
                </c:pt>
                <c:pt idx="48">
                  <c:v>38353</c:v>
                </c:pt>
                <c:pt idx="49">
                  <c:v>38384</c:v>
                </c:pt>
                <c:pt idx="50">
                  <c:v>38412</c:v>
                </c:pt>
                <c:pt idx="51">
                  <c:v>38443</c:v>
                </c:pt>
                <c:pt idx="52">
                  <c:v>38473</c:v>
                </c:pt>
                <c:pt idx="53">
                  <c:v>38504</c:v>
                </c:pt>
                <c:pt idx="54">
                  <c:v>38534</c:v>
                </c:pt>
                <c:pt idx="55">
                  <c:v>38565</c:v>
                </c:pt>
                <c:pt idx="56">
                  <c:v>38596</c:v>
                </c:pt>
                <c:pt idx="57">
                  <c:v>38626</c:v>
                </c:pt>
                <c:pt idx="58">
                  <c:v>38657</c:v>
                </c:pt>
                <c:pt idx="59">
                  <c:v>38687</c:v>
                </c:pt>
                <c:pt idx="60">
                  <c:v>38718</c:v>
                </c:pt>
                <c:pt idx="61">
                  <c:v>38749</c:v>
                </c:pt>
                <c:pt idx="62">
                  <c:v>38777</c:v>
                </c:pt>
                <c:pt idx="63">
                  <c:v>38808</c:v>
                </c:pt>
                <c:pt idx="64">
                  <c:v>38838</c:v>
                </c:pt>
                <c:pt idx="65">
                  <c:v>38869</c:v>
                </c:pt>
                <c:pt idx="66">
                  <c:v>38899</c:v>
                </c:pt>
                <c:pt idx="67">
                  <c:v>38930</c:v>
                </c:pt>
                <c:pt idx="68">
                  <c:v>38961</c:v>
                </c:pt>
                <c:pt idx="69">
                  <c:v>38991</c:v>
                </c:pt>
                <c:pt idx="70">
                  <c:v>39022</c:v>
                </c:pt>
                <c:pt idx="71">
                  <c:v>39052</c:v>
                </c:pt>
                <c:pt idx="72">
                  <c:v>39083</c:v>
                </c:pt>
                <c:pt idx="73">
                  <c:v>39114</c:v>
                </c:pt>
                <c:pt idx="74">
                  <c:v>39142</c:v>
                </c:pt>
                <c:pt idx="75">
                  <c:v>39173</c:v>
                </c:pt>
                <c:pt idx="76">
                  <c:v>39203</c:v>
                </c:pt>
                <c:pt idx="77">
                  <c:v>39234</c:v>
                </c:pt>
                <c:pt idx="78">
                  <c:v>39264</c:v>
                </c:pt>
                <c:pt idx="79">
                  <c:v>39295</c:v>
                </c:pt>
                <c:pt idx="80">
                  <c:v>39326</c:v>
                </c:pt>
                <c:pt idx="81">
                  <c:v>39356</c:v>
                </c:pt>
                <c:pt idx="82">
                  <c:v>39387</c:v>
                </c:pt>
                <c:pt idx="83">
                  <c:v>39417</c:v>
                </c:pt>
                <c:pt idx="84">
                  <c:v>39448</c:v>
                </c:pt>
                <c:pt idx="85">
                  <c:v>39479</c:v>
                </c:pt>
                <c:pt idx="86">
                  <c:v>39508</c:v>
                </c:pt>
                <c:pt idx="87">
                  <c:v>39539</c:v>
                </c:pt>
                <c:pt idx="88">
                  <c:v>39569</c:v>
                </c:pt>
                <c:pt idx="89">
                  <c:v>39600</c:v>
                </c:pt>
                <c:pt idx="90">
                  <c:v>39630</c:v>
                </c:pt>
                <c:pt idx="91">
                  <c:v>39661</c:v>
                </c:pt>
                <c:pt idx="92">
                  <c:v>39692</c:v>
                </c:pt>
                <c:pt idx="93">
                  <c:v>39722</c:v>
                </c:pt>
                <c:pt idx="94">
                  <c:v>39753</c:v>
                </c:pt>
                <c:pt idx="95">
                  <c:v>39783</c:v>
                </c:pt>
                <c:pt idx="96">
                  <c:v>39814</c:v>
                </c:pt>
                <c:pt idx="97">
                  <c:v>39845</c:v>
                </c:pt>
                <c:pt idx="98">
                  <c:v>39873</c:v>
                </c:pt>
                <c:pt idx="99">
                  <c:v>39904</c:v>
                </c:pt>
                <c:pt idx="100">
                  <c:v>39934</c:v>
                </c:pt>
                <c:pt idx="101">
                  <c:v>39965</c:v>
                </c:pt>
                <c:pt idx="102">
                  <c:v>39995</c:v>
                </c:pt>
                <c:pt idx="103">
                  <c:v>40026</c:v>
                </c:pt>
                <c:pt idx="104">
                  <c:v>40057</c:v>
                </c:pt>
                <c:pt idx="105">
                  <c:v>40087</c:v>
                </c:pt>
                <c:pt idx="106">
                  <c:v>40118</c:v>
                </c:pt>
                <c:pt idx="107">
                  <c:v>40148</c:v>
                </c:pt>
                <c:pt idx="108">
                  <c:v>40179</c:v>
                </c:pt>
                <c:pt idx="109">
                  <c:v>40210</c:v>
                </c:pt>
                <c:pt idx="110">
                  <c:v>40238</c:v>
                </c:pt>
                <c:pt idx="111">
                  <c:v>40269</c:v>
                </c:pt>
                <c:pt idx="112">
                  <c:v>40299</c:v>
                </c:pt>
                <c:pt idx="113">
                  <c:v>40330</c:v>
                </c:pt>
                <c:pt idx="114">
                  <c:v>40360</c:v>
                </c:pt>
                <c:pt idx="115">
                  <c:v>40391</c:v>
                </c:pt>
                <c:pt idx="116">
                  <c:v>40422</c:v>
                </c:pt>
                <c:pt idx="117">
                  <c:v>40452</c:v>
                </c:pt>
                <c:pt idx="118">
                  <c:v>40483</c:v>
                </c:pt>
                <c:pt idx="119">
                  <c:v>40513</c:v>
                </c:pt>
                <c:pt idx="120">
                  <c:v>40544</c:v>
                </c:pt>
                <c:pt idx="121">
                  <c:v>40575</c:v>
                </c:pt>
                <c:pt idx="122">
                  <c:v>40603</c:v>
                </c:pt>
                <c:pt idx="123">
                  <c:v>40634</c:v>
                </c:pt>
                <c:pt idx="124">
                  <c:v>40664</c:v>
                </c:pt>
                <c:pt idx="125">
                  <c:v>40695</c:v>
                </c:pt>
                <c:pt idx="126">
                  <c:v>40725</c:v>
                </c:pt>
                <c:pt idx="127">
                  <c:v>40756</c:v>
                </c:pt>
                <c:pt idx="128">
                  <c:v>40787</c:v>
                </c:pt>
                <c:pt idx="129">
                  <c:v>40817</c:v>
                </c:pt>
                <c:pt idx="130">
                  <c:v>40848</c:v>
                </c:pt>
                <c:pt idx="131">
                  <c:v>40878</c:v>
                </c:pt>
                <c:pt idx="132">
                  <c:v>40909</c:v>
                </c:pt>
                <c:pt idx="133">
                  <c:v>40940</c:v>
                </c:pt>
                <c:pt idx="134">
                  <c:v>40969</c:v>
                </c:pt>
                <c:pt idx="135">
                  <c:v>41000</c:v>
                </c:pt>
                <c:pt idx="136">
                  <c:v>41030</c:v>
                </c:pt>
                <c:pt idx="137">
                  <c:v>41061</c:v>
                </c:pt>
                <c:pt idx="138">
                  <c:v>41091</c:v>
                </c:pt>
                <c:pt idx="139">
                  <c:v>41122</c:v>
                </c:pt>
                <c:pt idx="140">
                  <c:v>41153</c:v>
                </c:pt>
                <c:pt idx="141">
                  <c:v>41183</c:v>
                </c:pt>
                <c:pt idx="142">
                  <c:v>41214</c:v>
                </c:pt>
                <c:pt idx="143">
                  <c:v>41244</c:v>
                </c:pt>
                <c:pt idx="144">
                  <c:v>41275</c:v>
                </c:pt>
                <c:pt idx="145">
                  <c:v>41306</c:v>
                </c:pt>
                <c:pt idx="146">
                  <c:v>41334</c:v>
                </c:pt>
                <c:pt idx="147">
                  <c:v>41365</c:v>
                </c:pt>
                <c:pt idx="148">
                  <c:v>41395</c:v>
                </c:pt>
                <c:pt idx="149">
                  <c:v>41426</c:v>
                </c:pt>
                <c:pt idx="150">
                  <c:v>41456</c:v>
                </c:pt>
                <c:pt idx="151">
                  <c:v>41487</c:v>
                </c:pt>
                <c:pt idx="152">
                  <c:v>41518</c:v>
                </c:pt>
                <c:pt idx="153">
                  <c:v>41548</c:v>
                </c:pt>
                <c:pt idx="154">
                  <c:v>41579</c:v>
                </c:pt>
                <c:pt idx="155">
                  <c:v>41609</c:v>
                </c:pt>
                <c:pt idx="156">
                  <c:v>41640</c:v>
                </c:pt>
                <c:pt idx="157">
                  <c:v>41671</c:v>
                </c:pt>
                <c:pt idx="158">
                  <c:v>41699</c:v>
                </c:pt>
                <c:pt idx="159">
                  <c:v>41730</c:v>
                </c:pt>
                <c:pt idx="160">
                  <c:v>41760</c:v>
                </c:pt>
                <c:pt idx="161">
                  <c:v>41791</c:v>
                </c:pt>
                <c:pt idx="162">
                  <c:v>41821</c:v>
                </c:pt>
                <c:pt idx="163">
                  <c:v>41852</c:v>
                </c:pt>
                <c:pt idx="164">
                  <c:v>41883</c:v>
                </c:pt>
                <c:pt idx="165">
                  <c:v>41913</c:v>
                </c:pt>
                <c:pt idx="166">
                  <c:v>41944</c:v>
                </c:pt>
                <c:pt idx="167">
                  <c:v>41974</c:v>
                </c:pt>
                <c:pt idx="168">
                  <c:v>42005</c:v>
                </c:pt>
                <c:pt idx="169">
                  <c:v>42036</c:v>
                </c:pt>
                <c:pt idx="170">
                  <c:v>42064</c:v>
                </c:pt>
                <c:pt idx="171">
                  <c:v>42095</c:v>
                </c:pt>
                <c:pt idx="172">
                  <c:v>42125</c:v>
                </c:pt>
                <c:pt idx="173">
                  <c:v>42156</c:v>
                </c:pt>
                <c:pt idx="174">
                  <c:v>42186</c:v>
                </c:pt>
                <c:pt idx="175">
                  <c:v>42217</c:v>
                </c:pt>
                <c:pt idx="176">
                  <c:v>42248</c:v>
                </c:pt>
                <c:pt idx="177">
                  <c:v>42278</c:v>
                </c:pt>
                <c:pt idx="178">
                  <c:v>42309</c:v>
                </c:pt>
                <c:pt idx="179">
                  <c:v>42339</c:v>
                </c:pt>
                <c:pt idx="180">
                  <c:v>42370</c:v>
                </c:pt>
                <c:pt idx="181">
                  <c:v>42401</c:v>
                </c:pt>
                <c:pt idx="182">
                  <c:v>42430</c:v>
                </c:pt>
                <c:pt idx="183">
                  <c:v>42461</c:v>
                </c:pt>
                <c:pt idx="184">
                  <c:v>42491</c:v>
                </c:pt>
                <c:pt idx="185">
                  <c:v>42522</c:v>
                </c:pt>
                <c:pt idx="186">
                  <c:v>42552</c:v>
                </c:pt>
                <c:pt idx="187">
                  <c:v>42583</c:v>
                </c:pt>
                <c:pt idx="188">
                  <c:v>42614</c:v>
                </c:pt>
                <c:pt idx="189">
                  <c:v>42644</c:v>
                </c:pt>
                <c:pt idx="190">
                  <c:v>42675</c:v>
                </c:pt>
                <c:pt idx="191">
                  <c:v>42705</c:v>
                </c:pt>
                <c:pt idx="192">
                  <c:v>42736</c:v>
                </c:pt>
                <c:pt idx="193">
                  <c:v>42767</c:v>
                </c:pt>
                <c:pt idx="194">
                  <c:v>42795</c:v>
                </c:pt>
                <c:pt idx="195">
                  <c:v>42826</c:v>
                </c:pt>
                <c:pt idx="196">
                  <c:v>42856</c:v>
                </c:pt>
                <c:pt idx="197">
                  <c:v>42887</c:v>
                </c:pt>
                <c:pt idx="198">
                  <c:v>42917</c:v>
                </c:pt>
                <c:pt idx="199">
                  <c:v>42948</c:v>
                </c:pt>
                <c:pt idx="200">
                  <c:v>42979</c:v>
                </c:pt>
                <c:pt idx="201">
                  <c:v>43009</c:v>
                </c:pt>
                <c:pt idx="202">
                  <c:v>43040</c:v>
                </c:pt>
                <c:pt idx="203">
                  <c:v>43070</c:v>
                </c:pt>
                <c:pt idx="204">
                  <c:v>43101</c:v>
                </c:pt>
                <c:pt idx="205">
                  <c:v>43132</c:v>
                </c:pt>
                <c:pt idx="206">
                  <c:v>43160</c:v>
                </c:pt>
                <c:pt idx="207">
                  <c:v>43191</c:v>
                </c:pt>
                <c:pt idx="208">
                  <c:v>43221</c:v>
                </c:pt>
                <c:pt idx="209">
                  <c:v>43252</c:v>
                </c:pt>
                <c:pt idx="210">
                  <c:v>43282</c:v>
                </c:pt>
                <c:pt idx="211">
                  <c:v>43313</c:v>
                </c:pt>
                <c:pt idx="212">
                  <c:v>43344</c:v>
                </c:pt>
                <c:pt idx="213">
                  <c:v>43374</c:v>
                </c:pt>
                <c:pt idx="214">
                  <c:v>43405</c:v>
                </c:pt>
                <c:pt idx="215">
                  <c:v>43435</c:v>
                </c:pt>
                <c:pt idx="216">
                  <c:v>43466</c:v>
                </c:pt>
                <c:pt idx="217">
                  <c:v>43497</c:v>
                </c:pt>
                <c:pt idx="218">
                  <c:v>43525</c:v>
                </c:pt>
                <c:pt idx="219">
                  <c:v>43556</c:v>
                </c:pt>
                <c:pt idx="220">
                  <c:v>43586</c:v>
                </c:pt>
                <c:pt idx="221">
                  <c:v>43617</c:v>
                </c:pt>
                <c:pt idx="222">
                  <c:v>43647</c:v>
                </c:pt>
                <c:pt idx="223">
                  <c:v>43678</c:v>
                </c:pt>
                <c:pt idx="224">
                  <c:v>43709</c:v>
                </c:pt>
                <c:pt idx="225">
                  <c:v>43739</c:v>
                </c:pt>
                <c:pt idx="226">
                  <c:v>43770</c:v>
                </c:pt>
                <c:pt idx="227">
                  <c:v>43800</c:v>
                </c:pt>
                <c:pt idx="228">
                  <c:v>43831</c:v>
                </c:pt>
                <c:pt idx="229">
                  <c:v>43862</c:v>
                </c:pt>
                <c:pt idx="230">
                  <c:v>43891</c:v>
                </c:pt>
                <c:pt idx="231">
                  <c:v>43922</c:v>
                </c:pt>
                <c:pt idx="232">
                  <c:v>43952</c:v>
                </c:pt>
                <c:pt idx="233">
                  <c:v>43983</c:v>
                </c:pt>
                <c:pt idx="234">
                  <c:v>44013</c:v>
                </c:pt>
                <c:pt idx="235">
                  <c:v>44044</c:v>
                </c:pt>
                <c:pt idx="236">
                  <c:v>44075</c:v>
                </c:pt>
                <c:pt idx="237">
                  <c:v>44105</c:v>
                </c:pt>
                <c:pt idx="238">
                  <c:v>44136</c:v>
                </c:pt>
                <c:pt idx="239">
                  <c:v>44166</c:v>
                </c:pt>
                <c:pt idx="240">
                  <c:v>44197</c:v>
                </c:pt>
                <c:pt idx="241">
                  <c:v>44228</c:v>
                </c:pt>
                <c:pt idx="242">
                  <c:v>44256</c:v>
                </c:pt>
                <c:pt idx="243">
                  <c:v>44287</c:v>
                </c:pt>
                <c:pt idx="244">
                  <c:v>44317</c:v>
                </c:pt>
                <c:pt idx="245">
                  <c:v>44348</c:v>
                </c:pt>
                <c:pt idx="246">
                  <c:v>44378</c:v>
                </c:pt>
                <c:pt idx="247">
                  <c:v>44409</c:v>
                </c:pt>
              </c:numCache>
            </c:numRef>
          </c:cat>
          <c:val>
            <c:numRef>
              <c:f>'EDA Visualizations'!$B$2:$B$249</c:f>
              <c:numCache>
                <c:formatCode>General</c:formatCode>
                <c:ptCount val="248"/>
                <c:pt idx="0">
                  <c:v>94</c:v>
                </c:pt>
                <c:pt idx="1">
                  <c:v>91.3</c:v>
                </c:pt>
                <c:pt idx="2">
                  <c:v>92.8</c:v>
                </c:pt>
                <c:pt idx="3">
                  <c:v>89.65</c:v>
                </c:pt>
                <c:pt idx="4">
                  <c:v>91.8</c:v>
                </c:pt>
                <c:pt idx="5">
                  <c:v>94.15</c:v>
                </c:pt>
                <c:pt idx="6">
                  <c:v>94.2</c:v>
                </c:pt>
                <c:pt idx="7">
                  <c:v>92.85</c:v>
                </c:pt>
                <c:pt idx="8">
                  <c:v>83.4</c:v>
                </c:pt>
                <c:pt idx="9">
                  <c:v>84.5</c:v>
                </c:pt>
                <c:pt idx="10">
                  <c:v>86.65</c:v>
                </c:pt>
                <c:pt idx="11">
                  <c:v>89.85</c:v>
                </c:pt>
                <c:pt idx="12">
                  <c:v>92.7</c:v>
                </c:pt>
                <c:pt idx="13">
                  <c:v>91.1</c:v>
                </c:pt>
                <c:pt idx="14">
                  <c:v>98.85</c:v>
                </c:pt>
                <c:pt idx="15">
                  <c:v>93.8</c:v>
                </c:pt>
                <c:pt idx="16">
                  <c:v>94.85</c:v>
                </c:pt>
                <c:pt idx="17">
                  <c:v>93.3</c:v>
                </c:pt>
                <c:pt idx="18">
                  <c:v>88.949999999999903</c:v>
                </c:pt>
                <c:pt idx="19">
                  <c:v>87.6</c:v>
                </c:pt>
                <c:pt idx="20">
                  <c:v>87.8</c:v>
                </c:pt>
                <c:pt idx="21">
                  <c:v>81.449999999999903</c:v>
                </c:pt>
                <c:pt idx="22">
                  <c:v>87.1</c:v>
                </c:pt>
                <c:pt idx="23">
                  <c:v>86.1</c:v>
                </c:pt>
                <c:pt idx="24">
                  <c:v>82.65</c:v>
                </c:pt>
                <c:pt idx="25">
                  <c:v>79.7</c:v>
                </c:pt>
                <c:pt idx="26">
                  <c:v>79.449999999999903</c:v>
                </c:pt>
                <c:pt idx="27">
                  <c:v>87.1</c:v>
                </c:pt>
                <c:pt idx="28">
                  <c:v>91.8</c:v>
                </c:pt>
                <c:pt idx="29">
                  <c:v>91.25</c:v>
                </c:pt>
                <c:pt idx="30">
                  <c:v>91.35</c:v>
                </c:pt>
                <c:pt idx="31">
                  <c:v>89.9</c:v>
                </c:pt>
                <c:pt idx="32">
                  <c:v>89.2</c:v>
                </c:pt>
                <c:pt idx="33">
                  <c:v>92.05</c:v>
                </c:pt>
                <c:pt idx="34">
                  <c:v>93.65</c:v>
                </c:pt>
                <c:pt idx="35">
                  <c:v>94.15</c:v>
                </c:pt>
                <c:pt idx="36">
                  <c:v>100.4</c:v>
                </c:pt>
                <c:pt idx="37">
                  <c:v>95.85</c:v>
                </c:pt>
                <c:pt idx="38">
                  <c:v>94.65</c:v>
                </c:pt>
                <c:pt idx="39">
                  <c:v>95</c:v>
                </c:pt>
                <c:pt idx="40">
                  <c:v>91.45</c:v>
                </c:pt>
                <c:pt idx="41">
                  <c:v>95.3</c:v>
                </c:pt>
                <c:pt idx="42">
                  <c:v>95.5</c:v>
                </c:pt>
                <c:pt idx="43">
                  <c:v>95.65</c:v>
                </c:pt>
                <c:pt idx="44">
                  <c:v>93.55</c:v>
                </c:pt>
                <c:pt idx="45">
                  <c:v>92.4</c:v>
                </c:pt>
                <c:pt idx="46">
                  <c:v>93.15</c:v>
                </c:pt>
                <c:pt idx="47">
                  <c:v>93.949999999999903</c:v>
                </c:pt>
                <c:pt idx="48">
                  <c:v>94.45</c:v>
                </c:pt>
                <c:pt idx="49">
                  <c:v>95.449999999999903</c:v>
                </c:pt>
                <c:pt idx="50">
                  <c:v>92.5</c:v>
                </c:pt>
                <c:pt idx="51">
                  <c:v>89.15</c:v>
                </c:pt>
                <c:pt idx="52">
                  <c:v>89</c:v>
                </c:pt>
                <c:pt idx="53">
                  <c:v>95.9</c:v>
                </c:pt>
                <c:pt idx="54">
                  <c:v>95.5</c:v>
                </c:pt>
                <c:pt idx="55">
                  <c:v>89.199999999999903</c:v>
                </c:pt>
                <c:pt idx="56">
                  <c:v>77.3</c:v>
                </c:pt>
                <c:pt idx="57">
                  <c:v>77.099999999999994</c:v>
                </c:pt>
                <c:pt idx="58">
                  <c:v>82.699999999999903</c:v>
                </c:pt>
                <c:pt idx="59">
                  <c:v>91.4</c:v>
                </c:pt>
                <c:pt idx="60">
                  <c:v>92.85</c:v>
                </c:pt>
                <c:pt idx="61">
                  <c:v>86.95</c:v>
                </c:pt>
                <c:pt idx="62">
                  <c:v>89.9</c:v>
                </c:pt>
                <c:pt idx="63">
                  <c:v>86.9</c:v>
                </c:pt>
                <c:pt idx="64">
                  <c:v>82.35</c:v>
                </c:pt>
                <c:pt idx="65">
                  <c:v>86.65</c:v>
                </c:pt>
                <c:pt idx="66">
                  <c:v>85.9</c:v>
                </c:pt>
                <c:pt idx="67">
                  <c:v>79.599999999999994</c:v>
                </c:pt>
                <c:pt idx="68">
                  <c:v>84.25</c:v>
                </c:pt>
                <c:pt idx="69">
                  <c:v>91.6</c:v>
                </c:pt>
                <c:pt idx="70">
                  <c:v>92.699999999999903</c:v>
                </c:pt>
                <c:pt idx="71">
                  <c:v>91</c:v>
                </c:pt>
                <c:pt idx="72">
                  <c:v>92.85</c:v>
                </c:pt>
                <c:pt idx="73">
                  <c:v>91.55</c:v>
                </c:pt>
                <c:pt idx="74">
                  <c:v>87.1</c:v>
                </c:pt>
                <c:pt idx="75">
                  <c:v>86.25</c:v>
                </c:pt>
                <c:pt idx="76">
                  <c:v>84.85</c:v>
                </c:pt>
                <c:pt idx="77">
                  <c:v>83.75</c:v>
                </c:pt>
                <c:pt idx="78">
                  <c:v>85.75</c:v>
                </c:pt>
                <c:pt idx="79">
                  <c:v>80.8</c:v>
                </c:pt>
                <c:pt idx="80">
                  <c:v>80.45</c:v>
                </c:pt>
                <c:pt idx="81">
                  <c:v>79.95</c:v>
                </c:pt>
                <c:pt idx="82">
                  <c:v>76.150000000000006</c:v>
                </c:pt>
                <c:pt idx="83">
                  <c:v>74.7</c:v>
                </c:pt>
                <c:pt idx="84">
                  <c:v>74.150000000000006</c:v>
                </c:pt>
                <c:pt idx="85">
                  <c:v>71.949999999999903</c:v>
                </c:pt>
                <c:pt idx="86">
                  <c:v>69.75</c:v>
                </c:pt>
                <c:pt idx="87">
                  <c:v>64.099999999999994</c:v>
                </c:pt>
                <c:pt idx="88">
                  <c:v>61.55</c:v>
                </c:pt>
                <c:pt idx="89">
                  <c:v>57.599999999999902</c:v>
                </c:pt>
                <c:pt idx="90">
                  <c:v>61.05</c:v>
                </c:pt>
                <c:pt idx="91">
                  <c:v>64.849999999999994</c:v>
                </c:pt>
                <c:pt idx="92">
                  <c:v>69.349999999999994</c:v>
                </c:pt>
                <c:pt idx="93">
                  <c:v>60.25</c:v>
                </c:pt>
                <c:pt idx="94">
                  <c:v>58.65</c:v>
                </c:pt>
                <c:pt idx="95">
                  <c:v>63.05</c:v>
                </c:pt>
                <c:pt idx="96">
                  <c:v>63.6</c:v>
                </c:pt>
                <c:pt idx="97">
                  <c:v>59</c:v>
                </c:pt>
                <c:pt idx="98">
                  <c:v>60.9</c:v>
                </c:pt>
                <c:pt idx="99">
                  <c:v>68.349999999999994</c:v>
                </c:pt>
                <c:pt idx="100">
                  <c:v>70.05</c:v>
                </c:pt>
                <c:pt idx="101">
                  <c:v>69.900000000000006</c:v>
                </c:pt>
                <c:pt idx="102">
                  <c:v>66.45</c:v>
                </c:pt>
                <c:pt idx="103">
                  <c:v>68.45</c:v>
                </c:pt>
                <c:pt idx="104">
                  <c:v>72.849999999999994</c:v>
                </c:pt>
                <c:pt idx="105">
                  <c:v>71.199999999999903</c:v>
                </c:pt>
                <c:pt idx="106">
                  <c:v>68.3</c:v>
                </c:pt>
                <c:pt idx="107">
                  <c:v>70.5</c:v>
                </c:pt>
                <c:pt idx="108">
                  <c:v>74.150000000000006</c:v>
                </c:pt>
                <c:pt idx="109">
                  <c:v>73.05</c:v>
                </c:pt>
                <c:pt idx="110">
                  <c:v>72.099999999999994</c:v>
                </c:pt>
                <c:pt idx="111">
                  <c:v>74.95</c:v>
                </c:pt>
                <c:pt idx="112">
                  <c:v>71.900000000000006</c:v>
                </c:pt>
                <c:pt idx="113">
                  <c:v>71.5</c:v>
                </c:pt>
                <c:pt idx="114">
                  <c:v>66.75</c:v>
                </c:pt>
                <c:pt idx="115">
                  <c:v>67.349999999999994</c:v>
                </c:pt>
                <c:pt idx="116">
                  <c:v>68.2</c:v>
                </c:pt>
                <c:pt idx="117">
                  <c:v>70.5</c:v>
                </c:pt>
                <c:pt idx="118">
                  <c:v>71.5</c:v>
                </c:pt>
                <c:pt idx="119">
                  <c:v>72.349999999999994</c:v>
                </c:pt>
                <c:pt idx="120">
                  <c:v>75.45</c:v>
                </c:pt>
                <c:pt idx="121">
                  <c:v>77</c:v>
                </c:pt>
                <c:pt idx="122">
                  <c:v>69.599999999999994</c:v>
                </c:pt>
                <c:pt idx="123">
                  <c:v>69.099999999999994</c:v>
                </c:pt>
                <c:pt idx="124">
                  <c:v>71.199999999999903</c:v>
                </c:pt>
                <c:pt idx="125">
                  <c:v>68.8</c:v>
                </c:pt>
                <c:pt idx="126">
                  <c:v>65.25</c:v>
                </c:pt>
                <c:pt idx="127">
                  <c:v>58.599999999999902</c:v>
                </c:pt>
                <c:pt idx="128">
                  <c:v>61.65</c:v>
                </c:pt>
                <c:pt idx="129">
                  <c:v>62.699999999999903</c:v>
                </c:pt>
                <c:pt idx="130">
                  <c:v>65</c:v>
                </c:pt>
                <c:pt idx="131">
                  <c:v>70.099999999999994</c:v>
                </c:pt>
                <c:pt idx="132">
                  <c:v>75.900000000000006</c:v>
                </c:pt>
                <c:pt idx="133">
                  <c:v>75.449999999999903</c:v>
                </c:pt>
                <c:pt idx="134">
                  <c:v>75.599999999999994</c:v>
                </c:pt>
                <c:pt idx="135">
                  <c:v>75.3</c:v>
                </c:pt>
                <c:pt idx="136">
                  <c:v>78.75</c:v>
                </c:pt>
                <c:pt idx="137">
                  <c:v>73.25</c:v>
                </c:pt>
                <c:pt idx="138">
                  <c:v>74.650000000000006</c:v>
                </c:pt>
                <c:pt idx="139">
                  <c:v>75.349999999999994</c:v>
                </c:pt>
                <c:pt idx="140">
                  <c:v>79.099999999999994</c:v>
                </c:pt>
                <c:pt idx="141">
                  <c:v>81.3</c:v>
                </c:pt>
                <c:pt idx="142">
                  <c:v>78.25</c:v>
                </c:pt>
                <c:pt idx="143">
                  <c:v>74.25</c:v>
                </c:pt>
                <c:pt idx="144">
                  <c:v>74.3</c:v>
                </c:pt>
                <c:pt idx="145">
                  <c:v>75.5</c:v>
                </c:pt>
                <c:pt idx="146">
                  <c:v>77.349999999999994</c:v>
                </c:pt>
                <c:pt idx="147">
                  <c:v>77.8</c:v>
                </c:pt>
                <c:pt idx="148">
                  <c:v>82.6</c:v>
                </c:pt>
                <c:pt idx="149">
                  <c:v>82.75</c:v>
                </c:pt>
                <c:pt idx="150">
                  <c:v>80.849999999999994</c:v>
                </c:pt>
                <c:pt idx="151">
                  <c:v>79.599999999999994</c:v>
                </c:pt>
                <c:pt idx="152">
                  <c:v>77.55</c:v>
                </c:pt>
                <c:pt idx="153">
                  <c:v>71.55</c:v>
                </c:pt>
                <c:pt idx="154">
                  <c:v>76.199999999999903</c:v>
                </c:pt>
                <c:pt idx="155">
                  <c:v>79.650000000000006</c:v>
                </c:pt>
                <c:pt idx="156">
                  <c:v>79.45</c:v>
                </c:pt>
                <c:pt idx="157">
                  <c:v>79.55</c:v>
                </c:pt>
                <c:pt idx="158">
                  <c:v>80</c:v>
                </c:pt>
                <c:pt idx="159">
                  <c:v>81.849999999999994</c:v>
                </c:pt>
                <c:pt idx="160">
                  <c:v>79.7</c:v>
                </c:pt>
                <c:pt idx="161">
                  <c:v>82.35</c:v>
                </c:pt>
                <c:pt idx="162">
                  <c:v>81.650000000000006</c:v>
                </c:pt>
                <c:pt idx="163">
                  <c:v>82.45</c:v>
                </c:pt>
                <c:pt idx="164">
                  <c:v>83.699999999999903</c:v>
                </c:pt>
                <c:pt idx="165">
                  <c:v>85.6</c:v>
                </c:pt>
                <c:pt idx="166">
                  <c:v>87.35</c:v>
                </c:pt>
                <c:pt idx="167">
                  <c:v>90.6</c:v>
                </c:pt>
                <c:pt idx="168">
                  <c:v>95.6</c:v>
                </c:pt>
                <c:pt idx="169">
                  <c:v>94.55</c:v>
                </c:pt>
                <c:pt idx="170">
                  <c:v>95.15</c:v>
                </c:pt>
                <c:pt idx="171">
                  <c:v>95.3</c:v>
                </c:pt>
                <c:pt idx="172">
                  <c:v>89.3</c:v>
                </c:pt>
                <c:pt idx="173">
                  <c:v>92.949999999999903</c:v>
                </c:pt>
                <c:pt idx="174">
                  <c:v>91.8</c:v>
                </c:pt>
                <c:pt idx="175">
                  <c:v>91.3</c:v>
                </c:pt>
                <c:pt idx="176">
                  <c:v>88.1</c:v>
                </c:pt>
                <c:pt idx="177">
                  <c:v>89.6</c:v>
                </c:pt>
                <c:pt idx="178">
                  <c:v>91.199999999999903</c:v>
                </c:pt>
                <c:pt idx="179">
                  <c:v>92.1</c:v>
                </c:pt>
                <c:pt idx="180">
                  <c:v>92.2</c:v>
                </c:pt>
                <c:pt idx="181">
                  <c:v>91.75</c:v>
                </c:pt>
                <c:pt idx="182">
                  <c:v>92.55</c:v>
                </c:pt>
                <c:pt idx="183">
                  <c:v>90</c:v>
                </c:pt>
                <c:pt idx="184">
                  <c:v>92.35</c:v>
                </c:pt>
                <c:pt idx="185">
                  <c:v>91.6</c:v>
                </c:pt>
                <c:pt idx="186">
                  <c:v>91.5</c:v>
                </c:pt>
                <c:pt idx="187">
                  <c:v>88.949999999999903</c:v>
                </c:pt>
                <c:pt idx="188">
                  <c:v>91.35</c:v>
                </c:pt>
                <c:pt idx="189">
                  <c:v>88.5</c:v>
                </c:pt>
                <c:pt idx="190">
                  <c:v>92.05</c:v>
                </c:pt>
                <c:pt idx="191">
                  <c:v>97.75</c:v>
                </c:pt>
                <c:pt idx="192">
                  <c:v>97.9</c:v>
                </c:pt>
                <c:pt idx="193">
                  <c:v>95.05</c:v>
                </c:pt>
                <c:pt idx="194">
                  <c:v>98.05</c:v>
                </c:pt>
                <c:pt idx="195">
                  <c:v>96.35</c:v>
                </c:pt>
                <c:pt idx="196">
                  <c:v>95.699999999999903</c:v>
                </c:pt>
                <c:pt idx="197">
                  <c:v>95.6</c:v>
                </c:pt>
                <c:pt idx="198">
                  <c:v>95.55</c:v>
                </c:pt>
                <c:pt idx="199">
                  <c:v>96.449999999999903</c:v>
                </c:pt>
                <c:pt idx="200">
                  <c:v>95.449999999999903</c:v>
                </c:pt>
                <c:pt idx="201">
                  <c:v>97.75</c:v>
                </c:pt>
                <c:pt idx="202">
                  <c:v>97.9</c:v>
                </c:pt>
                <c:pt idx="203">
                  <c:v>96.7</c:v>
                </c:pt>
                <c:pt idx="204">
                  <c:v>98.5</c:v>
                </c:pt>
                <c:pt idx="205">
                  <c:v>99</c:v>
                </c:pt>
                <c:pt idx="206">
                  <c:v>99.45</c:v>
                </c:pt>
                <c:pt idx="207">
                  <c:v>98.4</c:v>
                </c:pt>
                <c:pt idx="208">
                  <c:v>99.1</c:v>
                </c:pt>
                <c:pt idx="209">
                  <c:v>97.95</c:v>
                </c:pt>
                <c:pt idx="210">
                  <c:v>99.25</c:v>
                </c:pt>
                <c:pt idx="211">
                  <c:v>97.4</c:v>
                </c:pt>
                <c:pt idx="212">
                  <c:v>99.1</c:v>
                </c:pt>
                <c:pt idx="213">
                  <c:v>98.199999999999903</c:v>
                </c:pt>
                <c:pt idx="214">
                  <c:v>96.25</c:v>
                </c:pt>
                <c:pt idx="215">
                  <c:v>98.199999999999903</c:v>
                </c:pt>
                <c:pt idx="216">
                  <c:v>94.65</c:v>
                </c:pt>
                <c:pt idx="217">
                  <c:v>97.199999999999903</c:v>
                </c:pt>
                <c:pt idx="218">
                  <c:v>99.5</c:v>
                </c:pt>
                <c:pt idx="219">
                  <c:v>99.45</c:v>
                </c:pt>
                <c:pt idx="220">
                  <c:v>98</c:v>
                </c:pt>
                <c:pt idx="221">
                  <c:v>97.35</c:v>
                </c:pt>
                <c:pt idx="222">
                  <c:v>99.2</c:v>
                </c:pt>
                <c:pt idx="223">
                  <c:v>91.6</c:v>
                </c:pt>
                <c:pt idx="224">
                  <c:v>94.9</c:v>
                </c:pt>
                <c:pt idx="225">
                  <c:v>95.8</c:v>
                </c:pt>
                <c:pt idx="226">
                  <c:v>98.1</c:v>
                </c:pt>
                <c:pt idx="227">
                  <c:v>99.35</c:v>
                </c:pt>
                <c:pt idx="228">
                  <c:v>99.65</c:v>
                </c:pt>
                <c:pt idx="229">
                  <c:v>101.65</c:v>
                </c:pt>
                <c:pt idx="230">
                  <c:v>88.1</c:v>
                </c:pt>
                <c:pt idx="231">
                  <c:v>74.05</c:v>
                </c:pt>
                <c:pt idx="232">
                  <c:v>74.449999999999903</c:v>
                </c:pt>
                <c:pt idx="233">
                  <c:v>80.3</c:v>
                </c:pt>
                <c:pt idx="234">
                  <c:v>76.5</c:v>
                </c:pt>
                <c:pt idx="235">
                  <c:v>76.449999999999903</c:v>
                </c:pt>
                <c:pt idx="236">
                  <c:v>83.4</c:v>
                </c:pt>
                <c:pt idx="237">
                  <c:v>83.1</c:v>
                </c:pt>
                <c:pt idx="238">
                  <c:v>79</c:v>
                </c:pt>
                <c:pt idx="239">
                  <c:v>81.45</c:v>
                </c:pt>
                <c:pt idx="240">
                  <c:v>80.8</c:v>
                </c:pt>
                <c:pt idx="241">
                  <c:v>77</c:v>
                </c:pt>
                <c:pt idx="242">
                  <c:v>83.1</c:v>
                </c:pt>
                <c:pt idx="243">
                  <c:v>85.65</c:v>
                </c:pt>
                <c:pt idx="244">
                  <c:v>82.05</c:v>
                </c:pt>
                <c:pt idx="245">
                  <c:v>83.7</c:v>
                </c:pt>
                <c:pt idx="246">
                  <c:v>82.3</c:v>
                </c:pt>
                <c:pt idx="247">
                  <c:v>74.400000000000006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CE-479F-89BA-305A652E6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4676303"/>
        <c:axId val="564678799"/>
      </c:lineChart>
      <c:lineChart>
        <c:grouping val="standard"/>
        <c:varyColors val="0"/>
        <c:ser>
          <c:idx val="1"/>
          <c:order val="1"/>
          <c:tx>
            <c:strRef>
              <c:f>'EDA Visualizations'!$BI$1</c:f>
              <c:strCache>
                <c:ptCount val="1"/>
                <c:pt idx="0">
                  <c:v>Gas Unleaded Average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'EDA Visualizations'!$A$2:$A$249</c:f>
              <c:numCache>
                <c:formatCode>m/d/yyyy</c:formatCode>
                <c:ptCount val="248"/>
                <c:pt idx="0">
                  <c:v>36892</c:v>
                </c:pt>
                <c:pt idx="1">
                  <c:v>36923</c:v>
                </c:pt>
                <c:pt idx="2">
                  <c:v>36951</c:v>
                </c:pt>
                <c:pt idx="3">
                  <c:v>36982</c:v>
                </c:pt>
                <c:pt idx="4">
                  <c:v>37012</c:v>
                </c:pt>
                <c:pt idx="5">
                  <c:v>37043</c:v>
                </c:pt>
                <c:pt idx="6">
                  <c:v>37073</c:v>
                </c:pt>
                <c:pt idx="7">
                  <c:v>37104</c:v>
                </c:pt>
                <c:pt idx="8">
                  <c:v>37135</c:v>
                </c:pt>
                <c:pt idx="9">
                  <c:v>37165</c:v>
                </c:pt>
                <c:pt idx="10">
                  <c:v>37196</c:v>
                </c:pt>
                <c:pt idx="11">
                  <c:v>37226</c:v>
                </c:pt>
                <c:pt idx="12">
                  <c:v>37257</c:v>
                </c:pt>
                <c:pt idx="13">
                  <c:v>37288</c:v>
                </c:pt>
                <c:pt idx="14">
                  <c:v>37316</c:v>
                </c:pt>
                <c:pt idx="15">
                  <c:v>37347</c:v>
                </c:pt>
                <c:pt idx="16">
                  <c:v>37377</c:v>
                </c:pt>
                <c:pt idx="17">
                  <c:v>37408</c:v>
                </c:pt>
                <c:pt idx="18">
                  <c:v>37438</c:v>
                </c:pt>
                <c:pt idx="19">
                  <c:v>37469</c:v>
                </c:pt>
                <c:pt idx="20">
                  <c:v>37500</c:v>
                </c:pt>
                <c:pt idx="21">
                  <c:v>37530</c:v>
                </c:pt>
                <c:pt idx="22">
                  <c:v>37561</c:v>
                </c:pt>
                <c:pt idx="23">
                  <c:v>37591</c:v>
                </c:pt>
                <c:pt idx="24">
                  <c:v>37622</c:v>
                </c:pt>
                <c:pt idx="25">
                  <c:v>37653</c:v>
                </c:pt>
                <c:pt idx="26">
                  <c:v>37681</c:v>
                </c:pt>
                <c:pt idx="27">
                  <c:v>37712</c:v>
                </c:pt>
                <c:pt idx="28">
                  <c:v>37742</c:v>
                </c:pt>
                <c:pt idx="29">
                  <c:v>37773</c:v>
                </c:pt>
                <c:pt idx="30">
                  <c:v>37803</c:v>
                </c:pt>
                <c:pt idx="31">
                  <c:v>37834</c:v>
                </c:pt>
                <c:pt idx="32">
                  <c:v>37865</c:v>
                </c:pt>
                <c:pt idx="33">
                  <c:v>37895</c:v>
                </c:pt>
                <c:pt idx="34">
                  <c:v>37926</c:v>
                </c:pt>
                <c:pt idx="35">
                  <c:v>37956</c:v>
                </c:pt>
                <c:pt idx="36">
                  <c:v>37987</c:v>
                </c:pt>
                <c:pt idx="37">
                  <c:v>38018</c:v>
                </c:pt>
                <c:pt idx="38">
                  <c:v>38047</c:v>
                </c:pt>
                <c:pt idx="39">
                  <c:v>38078</c:v>
                </c:pt>
                <c:pt idx="40">
                  <c:v>38108</c:v>
                </c:pt>
                <c:pt idx="41">
                  <c:v>38139</c:v>
                </c:pt>
                <c:pt idx="42">
                  <c:v>38169</c:v>
                </c:pt>
                <c:pt idx="43">
                  <c:v>38200</c:v>
                </c:pt>
                <c:pt idx="44">
                  <c:v>38231</c:v>
                </c:pt>
                <c:pt idx="45">
                  <c:v>38261</c:v>
                </c:pt>
                <c:pt idx="46">
                  <c:v>38292</c:v>
                </c:pt>
                <c:pt idx="47">
                  <c:v>38322</c:v>
                </c:pt>
                <c:pt idx="48">
                  <c:v>38353</c:v>
                </c:pt>
                <c:pt idx="49">
                  <c:v>38384</c:v>
                </c:pt>
                <c:pt idx="50">
                  <c:v>38412</c:v>
                </c:pt>
                <c:pt idx="51">
                  <c:v>38443</c:v>
                </c:pt>
                <c:pt idx="52">
                  <c:v>38473</c:v>
                </c:pt>
                <c:pt idx="53">
                  <c:v>38504</c:v>
                </c:pt>
                <c:pt idx="54">
                  <c:v>38534</c:v>
                </c:pt>
                <c:pt idx="55">
                  <c:v>38565</c:v>
                </c:pt>
                <c:pt idx="56">
                  <c:v>38596</c:v>
                </c:pt>
                <c:pt idx="57">
                  <c:v>38626</c:v>
                </c:pt>
                <c:pt idx="58">
                  <c:v>38657</c:v>
                </c:pt>
                <c:pt idx="59">
                  <c:v>38687</c:v>
                </c:pt>
                <c:pt idx="60">
                  <c:v>38718</c:v>
                </c:pt>
                <c:pt idx="61">
                  <c:v>38749</c:v>
                </c:pt>
                <c:pt idx="62">
                  <c:v>38777</c:v>
                </c:pt>
                <c:pt idx="63">
                  <c:v>38808</c:v>
                </c:pt>
                <c:pt idx="64">
                  <c:v>38838</c:v>
                </c:pt>
                <c:pt idx="65">
                  <c:v>38869</c:v>
                </c:pt>
                <c:pt idx="66">
                  <c:v>38899</c:v>
                </c:pt>
                <c:pt idx="67">
                  <c:v>38930</c:v>
                </c:pt>
                <c:pt idx="68">
                  <c:v>38961</c:v>
                </c:pt>
                <c:pt idx="69">
                  <c:v>38991</c:v>
                </c:pt>
                <c:pt idx="70">
                  <c:v>39022</c:v>
                </c:pt>
                <c:pt idx="71">
                  <c:v>39052</c:v>
                </c:pt>
                <c:pt idx="72">
                  <c:v>39083</c:v>
                </c:pt>
                <c:pt idx="73">
                  <c:v>39114</c:v>
                </c:pt>
                <c:pt idx="74">
                  <c:v>39142</c:v>
                </c:pt>
                <c:pt idx="75">
                  <c:v>39173</c:v>
                </c:pt>
                <c:pt idx="76">
                  <c:v>39203</c:v>
                </c:pt>
                <c:pt idx="77">
                  <c:v>39234</c:v>
                </c:pt>
                <c:pt idx="78">
                  <c:v>39264</c:v>
                </c:pt>
                <c:pt idx="79">
                  <c:v>39295</c:v>
                </c:pt>
                <c:pt idx="80">
                  <c:v>39326</c:v>
                </c:pt>
                <c:pt idx="81">
                  <c:v>39356</c:v>
                </c:pt>
                <c:pt idx="82">
                  <c:v>39387</c:v>
                </c:pt>
                <c:pt idx="83">
                  <c:v>39417</c:v>
                </c:pt>
                <c:pt idx="84">
                  <c:v>39448</c:v>
                </c:pt>
                <c:pt idx="85">
                  <c:v>39479</c:v>
                </c:pt>
                <c:pt idx="86">
                  <c:v>39508</c:v>
                </c:pt>
                <c:pt idx="87">
                  <c:v>39539</c:v>
                </c:pt>
                <c:pt idx="88">
                  <c:v>39569</c:v>
                </c:pt>
                <c:pt idx="89">
                  <c:v>39600</c:v>
                </c:pt>
                <c:pt idx="90">
                  <c:v>39630</c:v>
                </c:pt>
                <c:pt idx="91">
                  <c:v>39661</c:v>
                </c:pt>
                <c:pt idx="92">
                  <c:v>39692</c:v>
                </c:pt>
                <c:pt idx="93">
                  <c:v>39722</c:v>
                </c:pt>
                <c:pt idx="94">
                  <c:v>39753</c:v>
                </c:pt>
                <c:pt idx="95">
                  <c:v>39783</c:v>
                </c:pt>
                <c:pt idx="96">
                  <c:v>39814</c:v>
                </c:pt>
                <c:pt idx="97">
                  <c:v>39845</c:v>
                </c:pt>
                <c:pt idx="98">
                  <c:v>39873</c:v>
                </c:pt>
                <c:pt idx="99">
                  <c:v>39904</c:v>
                </c:pt>
                <c:pt idx="100">
                  <c:v>39934</c:v>
                </c:pt>
                <c:pt idx="101">
                  <c:v>39965</c:v>
                </c:pt>
                <c:pt idx="102">
                  <c:v>39995</c:v>
                </c:pt>
                <c:pt idx="103">
                  <c:v>40026</c:v>
                </c:pt>
                <c:pt idx="104">
                  <c:v>40057</c:v>
                </c:pt>
                <c:pt idx="105">
                  <c:v>40087</c:v>
                </c:pt>
                <c:pt idx="106">
                  <c:v>40118</c:v>
                </c:pt>
                <c:pt idx="107">
                  <c:v>40148</c:v>
                </c:pt>
                <c:pt idx="108">
                  <c:v>40179</c:v>
                </c:pt>
                <c:pt idx="109">
                  <c:v>40210</c:v>
                </c:pt>
                <c:pt idx="110">
                  <c:v>40238</c:v>
                </c:pt>
                <c:pt idx="111">
                  <c:v>40269</c:v>
                </c:pt>
                <c:pt idx="112">
                  <c:v>40299</c:v>
                </c:pt>
                <c:pt idx="113">
                  <c:v>40330</c:v>
                </c:pt>
                <c:pt idx="114">
                  <c:v>40360</c:v>
                </c:pt>
                <c:pt idx="115">
                  <c:v>40391</c:v>
                </c:pt>
                <c:pt idx="116">
                  <c:v>40422</c:v>
                </c:pt>
                <c:pt idx="117">
                  <c:v>40452</c:v>
                </c:pt>
                <c:pt idx="118">
                  <c:v>40483</c:v>
                </c:pt>
                <c:pt idx="119">
                  <c:v>40513</c:v>
                </c:pt>
                <c:pt idx="120">
                  <c:v>40544</c:v>
                </c:pt>
                <c:pt idx="121">
                  <c:v>40575</c:v>
                </c:pt>
                <c:pt idx="122">
                  <c:v>40603</c:v>
                </c:pt>
                <c:pt idx="123">
                  <c:v>40634</c:v>
                </c:pt>
                <c:pt idx="124">
                  <c:v>40664</c:v>
                </c:pt>
                <c:pt idx="125">
                  <c:v>40695</c:v>
                </c:pt>
                <c:pt idx="126">
                  <c:v>40725</c:v>
                </c:pt>
                <c:pt idx="127">
                  <c:v>40756</c:v>
                </c:pt>
                <c:pt idx="128">
                  <c:v>40787</c:v>
                </c:pt>
                <c:pt idx="129">
                  <c:v>40817</c:v>
                </c:pt>
                <c:pt idx="130">
                  <c:v>40848</c:v>
                </c:pt>
                <c:pt idx="131">
                  <c:v>40878</c:v>
                </c:pt>
                <c:pt idx="132">
                  <c:v>40909</c:v>
                </c:pt>
                <c:pt idx="133">
                  <c:v>40940</c:v>
                </c:pt>
                <c:pt idx="134">
                  <c:v>40969</c:v>
                </c:pt>
                <c:pt idx="135">
                  <c:v>41000</c:v>
                </c:pt>
                <c:pt idx="136">
                  <c:v>41030</c:v>
                </c:pt>
                <c:pt idx="137">
                  <c:v>41061</c:v>
                </c:pt>
                <c:pt idx="138">
                  <c:v>41091</c:v>
                </c:pt>
                <c:pt idx="139">
                  <c:v>41122</c:v>
                </c:pt>
                <c:pt idx="140">
                  <c:v>41153</c:v>
                </c:pt>
                <c:pt idx="141">
                  <c:v>41183</c:v>
                </c:pt>
                <c:pt idx="142">
                  <c:v>41214</c:v>
                </c:pt>
                <c:pt idx="143">
                  <c:v>41244</c:v>
                </c:pt>
                <c:pt idx="144">
                  <c:v>41275</c:v>
                </c:pt>
                <c:pt idx="145">
                  <c:v>41306</c:v>
                </c:pt>
                <c:pt idx="146">
                  <c:v>41334</c:v>
                </c:pt>
                <c:pt idx="147">
                  <c:v>41365</c:v>
                </c:pt>
                <c:pt idx="148">
                  <c:v>41395</c:v>
                </c:pt>
                <c:pt idx="149">
                  <c:v>41426</c:v>
                </c:pt>
                <c:pt idx="150">
                  <c:v>41456</c:v>
                </c:pt>
                <c:pt idx="151">
                  <c:v>41487</c:v>
                </c:pt>
                <c:pt idx="152">
                  <c:v>41518</c:v>
                </c:pt>
                <c:pt idx="153">
                  <c:v>41548</c:v>
                </c:pt>
                <c:pt idx="154">
                  <c:v>41579</c:v>
                </c:pt>
                <c:pt idx="155">
                  <c:v>41609</c:v>
                </c:pt>
                <c:pt idx="156">
                  <c:v>41640</c:v>
                </c:pt>
                <c:pt idx="157">
                  <c:v>41671</c:v>
                </c:pt>
                <c:pt idx="158">
                  <c:v>41699</c:v>
                </c:pt>
                <c:pt idx="159">
                  <c:v>41730</c:v>
                </c:pt>
                <c:pt idx="160">
                  <c:v>41760</c:v>
                </c:pt>
                <c:pt idx="161">
                  <c:v>41791</c:v>
                </c:pt>
                <c:pt idx="162">
                  <c:v>41821</c:v>
                </c:pt>
                <c:pt idx="163">
                  <c:v>41852</c:v>
                </c:pt>
                <c:pt idx="164">
                  <c:v>41883</c:v>
                </c:pt>
                <c:pt idx="165">
                  <c:v>41913</c:v>
                </c:pt>
                <c:pt idx="166">
                  <c:v>41944</c:v>
                </c:pt>
                <c:pt idx="167">
                  <c:v>41974</c:v>
                </c:pt>
                <c:pt idx="168">
                  <c:v>42005</c:v>
                </c:pt>
                <c:pt idx="169">
                  <c:v>42036</c:v>
                </c:pt>
                <c:pt idx="170">
                  <c:v>42064</c:v>
                </c:pt>
                <c:pt idx="171">
                  <c:v>42095</c:v>
                </c:pt>
                <c:pt idx="172">
                  <c:v>42125</c:v>
                </c:pt>
                <c:pt idx="173">
                  <c:v>42156</c:v>
                </c:pt>
                <c:pt idx="174">
                  <c:v>42186</c:v>
                </c:pt>
                <c:pt idx="175">
                  <c:v>42217</c:v>
                </c:pt>
                <c:pt idx="176">
                  <c:v>42248</c:v>
                </c:pt>
                <c:pt idx="177">
                  <c:v>42278</c:v>
                </c:pt>
                <c:pt idx="178">
                  <c:v>42309</c:v>
                </c:pt>
                <c:pt idx="179">
                  <c:v>42339</c:v>
                </c:pt>
                <c:pt idx="180">
                  <c:v>42370</c:v>
                </c:pt>
                <c:pt idx="181">
                  <c:v>42401</c:v>
                </c:pt>
                <c:pt idx="182">
                  <c:v>42430</c:v>
                </c:pt>
                <c:pt idx="183">
                  <c:v>42461</c:v>
                </c:pt>
                <c:pt idx="184">
                  <c:v>42491</c:v>
                </c:pt>
                <c:pt idx="185">
                  <c:v>42522</c:v>
                </c:pt>
                <c:pt idx="186">
                  <c:v>42552</c:v>
                </c:pt>
                <c:pt idx="187">
                  <c:v>42583</c:v>
                </c:pt>
                <c:pt idx="188">
                  <c:v>42614</c:v>
                </c:pt>
                <c:pt idx="189">
                  <c:v>42644</c:v>
                </c:pt>
                <c:pt idx="190">
                  <c:v>42675</c:v>
                </c:pt>
                <c:pt idx="191">
                  <c:v>42705</c:v>
                </c:pt>
                <c:pt idx="192">
                  <c:v>42736</c:v>
                </c:pt>
                <c:pt idx="193">
                  <c:v>42767</c:v>
                </c:pt>
                <c:pt idx="194">
                  <c:v>42795</c:v>
                </c:pt>
                <c:pt idx="195">
                  <c:v>42826</c:v>
                </c:pt>
                <c:pt idx="196">
                  <c:v>42856</c:v>
                </c:pt>
                <c:pt idx="197">
                  <c:v>42887</c:v>
                </c:pt>
                <c:pt idx="198">
                  <c:v>42917</c:v>
                </c:pt>
                <c:pt idx="199">
                  <c:v>42948</c:v>
                </c:pt>
                <c:pt idx="200">
                  <c:v>42979</c:v>
                </c:pt>
                <c:pt idx="201">
                  <c:v>43009</c:v>
                </c:pt>
                <c:pt idx="202">
                  <c:v>43040</c:v>
                </c:pt>
                <c:pt idx="203">
                  <c:v>43070</c:v>
                </c:pt>
                <c:pt idx="204">
                  <c:v>43101</c:v>
                </c:pt>
                <c:pt idx="205">
                  <c:v>43132</c:v>
                </c:pt>
                <c:pt idx="206">
                  <c:v>43160</c:v>
                </c:pt>
                <c:pt idx="207">
                  <c:v>43191</c:v>
                </c:pt>
                <c:pt idx="208">
                  <c:v>43221</c:v>
                </c:pt>
                <c:pt idx="209">
                  <c:v>43252</c:v>
                </c:pt>
                <c:pt idx="210">
                  <c:v>43282</c:v>
                </c:pt>
                <c:pt idx="211">
                  <c:v>43313</c:v>
                </c:pt>
                <c:pt idx="212">
                  <c:v>43344</c:v>
                </c:pt>
                <c:pt idx="213">
                  <c:v>43374</c:v>
                </c:pt>
                <c:pt idx="214">
                  <c:v>43405</c:v>
                </c:pt>
                <c:pt idx="215">
                  <c:v>43435</c:v>
                </c:pt>
                <c:pt idx="216">
                  <c:v>43466</c:v>
                </c:pt>
                <c:pt idx="217">
                  <c:v>43497</c:v>
                </c:pt>
                <c:pt idx="218">
                  <c:v>43525</c:v>
                </c:pt>
                <c:pt idx="219">
                  <c:v>43556</c:v>
                </c:pt>
                <c:pt idx="220">
                  <c:v>43586</c:v>
                </c:pt>
                <c:pt idx="221">
                  <c:v>43617</c:v>
                </c:pt>
                <c:pt idx="222">
                  <c:v>43647</c:v>
                </c:pt>
                <c:pt idx="223">
                  <c:v>43678</c:v>
                </c:pt>
                <c:pt idx="224">
                  <c:v>43709</c:v>
                </c:pt>
                <c:pt idx="225">
                  <c:v>43739</c:v>
                </c:pt>
                <c:pt idx="226">
                  <c:v>43770</c:v>
                </c:pt>
                <c:pt idx="227">
                  <c:v>43800</c:v>
                </c:pt>
                <c:pt idx="228">
                  <c:v>43831</c:v>
                </c:pt>
                <c:pt idx="229">
                  <c:v>43862</c:v>
                </c:pt>
                <c:pt idx="230">
                  <c:v>43891</c:v>
                </c:pt>
                <c:pt idx="231">
                  <c:v>43922</c:v>
                </c:pt>
                <c:pt idx="232">
                  <c:v>43952</c:v>
                </c:pt>
                <c:pt idx="233">
                  <c:v>43983</c:v>
                </c:pt>
                <c:pt idx="234">
                  <c:v>44013</c:v>
                </c:pt>
                <c:pt idx="235">
                  <c:v>44044</c:v>
                </c:pt>
                <c:pt idx="236">
                  <c:v>44075</c:v>
                </c:pt>
                <c:pt idx="237">
                  <c:v>44105</c:v>
                </c:pt>
                <c:pt idx="238">
                  <c:v>44136</c:v>
                </c:pt>
                <c:pt idx="239">
                  <c:v>44166</c:v>
                </c:pt>
                <c:pt idx="240">
                  <c:v>44197</c:v>
                </c:pt>
                <c:pt idx="241">
                  <c:v>44228</c:v>
                </c:pt>
                <c:pt idx="242">
                  <c:v>44256</c:v>
                </c:pt>
                <c:pt idx="243">
                  <c:v>44287</c:v>
                </c:pt>
                <c:pt idx="244">
                  <c:v>44317</c:v>
                </c:pt>
                <c:pt idx="245">
                  <c:v>44348</c:v>
                </c:pt>
                <c:pt idx="246">
                  <c:v>44378</c:v>
                </c:pt>
                <c:pt idx="247">
                  <c:v>44409</c:v>
                </c:pt>
              </c:numCache>
            </c:numRef>
          </c:cat>
          <c:val>
            <c:numRef>
              <c:f>'EDA Visualizations'!$BI$2:$BI$249</c:f>
              <c:numCache>
                <c:formatCode>General</c:formatCode>
                <c:ptCount val="248"/>
                <c:pt idx="0">
                  <c:v>1.472</c:v>
                </c:pt>
                <c:pt idx="1">
                  <c:v>1.484</c:v>
                </c:pt>
                <c:pt idx="2">
                  <c:v>1.4470000000000001</c:v>
                </c:pt>
                <c:pt idx="3">
                  <c:v>1.5640000000000001</c:v>
                </c:pt>
                <c:pt idx="4">
                  <c:v>1.7290000000000001</c:v>
                </c:pt>
                <c:pt idx="5">
                  <c:v>1.64</c:v>
                </c:pt>
                <c:pt idx="6">
                  <c:v>1.482</c:v>
                </c:pt>
                <c:pt idx="7">
                  <c:v>1.427</c:v>
                </c:pt>
                <c:pt idx="8">
                  <c:v>1.5309999999999999</c:v>
                </c:pt>
                <c:pt idx="9">
                  <c:v>1.3620000000000001</c:v>
                </c:pt>
                <c:pt idx="10">
                  <c:v>1.2629999999999999</c:v>
                </c:pt>
                <c:pt idx="11">
                  <c:v>1.131</c:v>
                </c:pt>
                <c:pt idx="12">
                  <c:v>1.139</c:v>
                </c:pt>
                <c:pt idx="13">
                  <c:v>1.1299999999999999</c:v>
                </c:pt>
                <c:pt idx="14">
                  <c:v>1.2410000000000001</c:v>
                </c:pt>
                <c:pt idx="15">
                  <c:v>1.407</c:v>
                </c:pt>
                <c:pt idx="16">
                  <c:v>1.421</c:v>
                </c:pt>
                <c:pt idx="17">
                  <c:v>1.4039999999999999</c:v>
                </c:pt>
                <c:pt idx="18">
                  <c:v>1.4119999999999999</c:v>
                </c:pt>
                <c:pt idx="19">
                  <c:v>1.423</c:v>
                </c:pt>
                <c:pt idx="20">
                  <c:v>1.4219999999999999</c:v>
                </c:pt>
                <c:pt idx="21">
                  <c:v>1.4490000000000001</c:v>
                </c:pt>
                <c:pt idx="22">
                  <c:v>1.448</c:v>
                </c:pt>
                <c:pt idx="23">
                  <c:v>1.3939999999999999</c:v>
                </c:pt>
                <c:pt idx="24">
                  <c:v>1.4730000000000001</c:v>
                </c:pt>
                <c:pt idx="25">
                  <c:v>1.641</c:v>
                </c:pt>
                <c:pt idx="26">
                  <c:v>1.748</c:v>
                </c:pt>
                <c:pt idx="27">
                  <c:v>1.659</c:v>
                </c:pt>
                <c:pt idx="28">
                  <c:v>1.542</c:v>
                </c:pt>
                <c:pt idx="29">
                  <c:v>1.514</c:v>
                </c:pt>
                <c:pt idx="30">
                  <c:v>1.524</c:v>
                </c:pt>
                <c:pt idx="31">
                  <c:v>1.6279999999999999</c:v>
                </c:pt>
                <c:pt idx="32">
                  <c:v>1.728</c:v>
                </c:pt>
                <c:pt idx="33">
                  <c:v>1.603</c:v>
                </c:pt>
                <c:pt idx="34">
                  <c:v>1.5349999999999999</c:v>
                </c:pt>
                <c:pt idx="35">
                  <c:v>1.494</c:v>
                </c:pt>
                <c:pt idx="36">
                  <c:v>1.5920000000000001</c:v>
                </c:pt>
                <c:pt idx="37">
                  <c:v>1.6719999999999999</c:v>
                </c:pt>
                <c:pt idx="38">
                  <c:v>1.766</c:v>
                </c:pt>
                <c:pt idx="39">
                  <c:v>1.833</c:v>
                </c:pt>
                <c:pt idx="40">
                  <c:v>2.0089999999999999</c:v>
                </c:pt>
                <c:pt idx="41">
                  <c:v>2.0409999999999999</c:v>
                </c:pt>
                <c:pt idx="42">
                  <c:v>1.9390000000000001</c:v>
                </c:pt>
                <c:pt idx="43">
                  <c:v>1.8979999999999999</c:v>
                </c:pt>
                <c:pt idx="44">
                  <c:v>1.891</c:v>
                </c:pt>
                <c:pt idx="45">
                  <c:v>2.0289999999999999</c:v>
                </c:pt>
                <c:pt idx="46">
                  <c:v>2.0099999999999998</c:v>
                </c:pt>
                <c:pt idx="47">
                  <c:v>1.8819999999999999</c:v>
                </c:pt>
                <c:pt idx="48">
                  <c:v>1.823</c:v>
                </c:pt>
                <c:pt idx="49">
                  <c:v>1.9179999999999999</c:v>
                </c:pt>
                <c:pt idx="50">
                  <c:v>2.0649999999999999</c:v>
                </c:pt>
                <c:pt idx="51">
                  <c:v>2.2829999999999999</c:v>
                </c:pt>
                <c:pt idx="52">
                  <c:v>2.2160000000000002</c:v>
                </c:pt>
                <c:pt idx="53">
                  <c:v>2.1760000000000002</c:v>
                </c:pt>
                <c:pt idx="54">
                  <c:v>2.3159999999999998</c:v>
                </c:pt>
                <c:pt idx="55">
                  <c:v>2.5059999999999998</c:v>
                </c:pt>
                <c:pt idx="56">
                  <c:v>2.927</c:v>
                </c:pt>
                <c:pt idx="57">
                  <c:v>2.7850000000000001</c:v>
                </c:pt>
                <c:pt idx="58">
                  <c:v>2.343</c:v>
                </c:pt>
                <c:pt idx="59">
                  <c:v>2.1859999999999999</c:v>
                </c:pt>
                <c:pt idx="60">
                  <c:v>2.3149999999999999</c:v>
                </c:pt>
                <c:pt idx="61">
                  <c:v>2.31</c:v>
                </c:pt>
                <c:pt idx="62">
                  <c:v>2.4009999999999998</c:v>
                </c:pt>
                <c:pt idx="63">
                  <c:v>2.7570000000000001</c:v>
                </c:pt>
                <c:pt idx="64">
                  <c:v>2.9470000000000001</c:v>
                </c:pt>
                <c:pt idx="65">
                  <c:v>2.9169999999999998</c:v>
                </c:pt>
                <c:pt idx="66">
                  <c:v>2.9990000000000001</c:v>
                </c:pt>
                <c:pt idx="67">
                  <c:v>2.9849999999999999</c:v>
                </c:pt>
                <c:pt idx="68">
                  <c:v>2.589</c:v>
                </c:pt>
                <c:pt idx="69">
                  <c:v>2.2719999999999998</c:v>
                </c:pt>
                <c:pt idx="70">
                  <c:v>2.2410000000000001</c:v>
                </c:pt>
                <c:pt idx="71">
                  <c:v>2.3340000000000001</c:v>
                </c:pt>
                <c:pt idx="72">
                  <c:v>2.274</c:v>
                </c:pt>
                <c:pt idx="73">
                  <c:v>2.2850000000000001</c:v>
                </c:pt>
                <c:pt idx="74">
                  <c:v>2.5920000000000001</c:v>
                </c:pt>
                <c:pt idx="75">
                  <c:v>2.86</c:v>
                </c:pt>
                <c:pt idx="76">
                  <c:v>3.13</c:v>
                </c:pt>
                <c:pt idx="77">
                  <c:v>3.052</c:v>
                </c:pt>
                <c:pt idx="78">
                  <c:v>2.9609999999999999</c:v>
                </c:pt>
                <c:pt idx="79">
                  <c:v>2.782</c:v>
                </c:pt>
                <c:pt idx="80">
                  <c:v>2.7890000000000001</c:v>
                </c:pt>
                <c:pt idx="81">
                  <c:v>2.7930000000000001</c:v>
                </c:pt>
                <c:pt idx="82">
                  <c:v>3.069</c:v>
                </c:pt>
                <c:pt idx="83">
                  <c:v>3.02</c:v>
                </c:pt>
                <c:pt idx="84">
                  <c:v>3.0470000000000002</c:v>
                </c:pt>
                <c:pt idx="85">
                  <c:v>3.0329999999999999</c:v>
                </c:pt>
                <c:pt idx="86">
                  <c:v>3.258</c:v>
                </c:pt>
                <c:pt idx="87">
                  <c:v>3.4409999999999998</c:v>
                </c:pt>
                <c:pt idx="88">
                  <c:v>3.7639999999999998</c:v>
                </c:pt>
                <c:pt idx="89">
                  <c:v>4.0650000000000004</c:v>
                </c:pt>
                <c:pt idx="90">
                  <c:v>4.09</c:v>
                </c:pt>
                <c:pt idx="91">
                  <c:v>3.786</c:v>
                </c:pt>
                <c:pt idx="92">
                  <c:v>3.698</c:v>
                </c:pt>
                <c:pt idx="93">
                  <c:v>3.173</c:v>
                </c:pt>
                <c:pt idx="94">
                  <c:v>2.1509999999999998</c:v>
                </c:pt>
                <c:pt idx="95">
                  <c:v>1.6890000000000001</c:v>
                </c:pt>
                <c:pt idx="96">
                  <c:v>1.7869999999999999</c:v>
                </c:pt>
                <c:pt idx="97">
                  <c:v>1.9279999999999999</c:v>
                </c:pt>
                <c:pt idx="98">
                  <c:v>1.9490000000000001</c:v>
                </c:pt>
                <c:pt idx="99">
                  <c:v>2.056</c:v>
                </c:pt>
                <c:pt idx="100">
                  <c:v>2.2650000000000001</c:v>
                </c:pt>
                <c:pt idx="101">
                  <c:v>2.6309999999999998</c:v>
                </c:pt>
                <c:pt idx="102">
                  <c:v>2.5430000000000001</c:v>
                </c:pt>
                <c:pt idx="103">
                  <c:v>2.6269999999999998</c:v>
                </c:pt>
                <c:pt idx="104">
                  <c:v>2.5739999999999998</c:v>
                </c:pt>
                <c:pt idx="105">
                  <c:v>2.5609999999999999</c:v>
                </c:pt>
                <c:pt idx="106">
                  <c:v>2.66</c:v>
                </c:pt>
                <c:pt idx="107">
                  <c:v>2.621</c:v>
                </c:pt>
                <c:pt idx="108">
                  <c:v>2.7309999999999999</c:v>
                </c:pt>
                <c:pt idx="109">
                  <c:v>2.6589999999999998</c:v>
                </c:pt>
                <c:pt idx="110">
                  <c:v>2.78</c:v>
                </c:pt>
                <c:pt idx="111">
                  <c:v>2.8580000000000001</c:v>
                </c:pt>
                <c:pt idx="112">
                  <c:v>2.8690000000000002</c:v>
                </c:pt>
                <c:pt idx="113">
                  <c:v>2.7360000000000002</c:v>
                </c:pt>
                <c:pt idx="114">
                  <c:v>2.7360000000000002</c:v>
                </c:pt>
                <c:pt idx="115">
                  <c:v>2.7450000000000001</c:v>
                </c:pt>
                <c:pt idx="116">
                  <c:v>2.7040000000000002</c:v>
                </c:pt>
                <c:pt idx="117">
                  <c:v>2.7949999999999999</c:v>
                </c:pt>
                <c:pt idx="118">
                  <c:v>2.8519999999999999</c:v>
                </c:pt>
                <c:pt idx="119">
                  <c:v>2.9849999999999999</c:v>
                </c:pt>
                <c:pt idx="120">
                  <c:v>3.0910000000000002</c:v>
                </c:pt>
                <c:pt idx="121">
                  <c:v>3.1669999999999998</c:v>
                </c:pt>
                <c:pt idx="122">
                  <c:v>3.5459999999999998</c:v>
                </c:pt>
                <c:pt idx="123">
                  <c:v>3.8159999999999998</c:v>
                </c:pt>
                <c:pt idx="124">
                  <c:v>3.9329999999999998</c:v>
                </c:pt>
                <c:pt idx="125">
                  <c:v>3.702</c:v>
                </c:pt>
                <c:pt idx="126">
                  <c:v>3.6539999999999999</c:v>
                </c:pt>
                <c:pt idx="127">
                  <c:v>3.63</c:v>
                </c:pt>
                <c:pt idx="128">
                  <c:v>3.6120000000000001</c:v>
                </c:pt>
                <c:pt idx="129">
                  <c:v>3.468</c:v>
                </c:pt>
                <c:pt idx="130">
                  <c:v>3.423</c:v>
                </c:pt>
                <c:pt idx="131">
                  <c:v>3.278</c:v>
                </c:pt>
                <c:pt idx="132">
                  <c:v>3.399</c:v>
                </c:pt>
                <c:pt idx="133">
                  <c:v>3.5720000000000001</c:v>
                </c:pt>
                <c:pt idx="134">
                  <c:v>3.8679999999999999</c:v>
                </c:pt>
                <c:pt idx="135">
                  <c:v>3.927</c:v>
                </c:pt>
                <c:pt idx="136">
                  <c:v>3.7919999999999998</c:v>
                </c:pt>
                <c:pt idx="137">
                  <c:v>3.552</c:v>
                </c:pt>
                <c:pt idx="138">
                  <c:v>3.4510000000000001</c:v>
                </c:pt>
                <c:pt idx="139">
                  <c:v>3.7069999999999999</c:v>
                </c:pt>
                <c:pt idx="140">
                  <c:v>3.8559999999999999</c:v>
                </c:pt>
                <c:pt idx="141">
                  <c:v>3.786</c:v>
                </c:pt>
                <c:pt idx="142">
                  <c:v>3.488</c:v>
                </c:pt>
                <c:pt idx="143">
                  <c:v>3.331</c:v>
                </c:pt>
                <c:pt idx="144">
                  <c:v>3.351</c:v>
                </c:pt>
                <c:pt idx="145">
                  <c:v>3.6930000000000001</c:v>
                </c:pt>
                <c:pt idx="146">
                  <c:v>3.7349999999999999</c:v>
                </c:pt>
                <c:pt idx="147">
                  <c:v>3.59</c:v>
                </c:pt>
                <c:pt idx="148">
                  <c:v>3.6230000000000002</c:v>
                </c:pt>
                <c:pt idx="149">
                  <c:v>3.633</c:v>
                </c:pt>
                <c:pt idx="150">
                  <c:v>3.6280000000000001</c:v>
                </c:pt>
                <c:pt idx="151">
                  <c:v>3.6</c:v>
                </c:pt>
                <c:pt idx="152">
                  <c:v>3.556</c:v>
                </c:pt>
                <c:pt idx="153">
                  <c:v>3.375</c:v>
                </c:pt>
                <c:pt idx="154">
                  <c:v>3.2509999999999999</c:v>
                </c:pt>
                <c:pt idx="155">
                  <c:v>3.2770000000000001</c:v>
                </c:pt>
                <c:pt idx="156">
                  <c:v>3.32</c:v>
                </c:pt>
                <c:pt idx="157">
                  <c:v>3.3639999999999999</c:v>
                </c:pt>
                <c:pt idx="158">
                  <c:v>3.532</c:v>
                </c:pt>
                <c:pt idx="159">
                  <c:v>3.6589999999999998</c:v>
                </c:pt>
                <c:pt idx="160">
                  <c:v>3.6909999999999998</c:v>
                </c:pt>
                <c:pt idx="161">
                  <c:v>3.6949999999999998</c:v>
                </c:pt>
                <c:pt idx="162">
                  <c:v>3.633</c:v>
                </c:pt>
                <c:pt idx="163">
                  <c:v>3.4809999999999999</c:v>
                </c:pt>
                <c:pt idx="164">
                  <c:v>3.403</c:v>
                </c:pt>
                <c:pt idx="165">
                  <c:v>3.1819999999999999</c:v>
                </c:pt>
                <c:pt idx="166">
                  <c:v>2.887</c:v>
                </c:pt>
                <c:pt idx="167">
                  <c:v>2.56</c:v>
                </c:pt>
                <c:pt idx="168">
                  <c:v>2.11</c:v>
                </c:pt>
                <c:pt idx="169">
                  <c:v>2.2490000000000001</c:v>
                </c:pt>
                <c:pt idx="170">
                  <c:v>2.4830000000000001</c:v>
                </c:pt>
                <c:pt idx="171">
                  <c:v>2.4849999999999999</c:v>
                </c:pt>
                <c:pt idx="172">
                  <c:v>2.7749999999999999</c:v>
                </c:pt>
                <c:pt idx="173">
                  <c:v>2.8319999999999999</c:v>
                </c:pt>
                <c:pt idx="174">
                  <c:v>2.8319999999999999</c:v>
                </c:pt>
                <c:pt idx="175">
                  <c:v>2.6789999999999998</c:v>
                </c:pt>
                <c:pt idx="176">
                  <c:v>2.3940000000000001</c:v>
                </c:pt>
                <c:pt idx="177">
                  <c:v>2.2890000000000001</c:v>
                </c:pt>
                <c:pt idx="178">
                  <c:v>2.1850000000000001</c:v>
                </c:pt>
                <c:pt idx="179">
                  <c:v>2.06</c:v>
                </c:pt>
                <c:pt idx="180">
                  <c:v>1.9670000000000001</c:v>
                </c:pt>
                <c:pt idx="181">
                  <c:v>1.7669999999999999</c:v>
                </c:pt>
                <c:pt idx="182">
                  <c:v>1.958</c:v>
                </c:pt>
                <c:pt idx="183">
                  <c:v>2.1339999999999999</c:v>
                </c:pt>
                <c:pt idx="184">
                  <c:v>2.2639999999999998</c:v>
                </c:pt>
                <c:pt idx="185">
                  <c:v>2.363</c:v>
                </c:pt>
                <c:pt idx="186">
                  <c:v>2.2250000000000001</c:v>
                </c:pt>
                <c:pt idx="187">
                  <c:v>2.1549999999999998</c:v>
                </c:pt>
                <c:pt idx="188">
                  <c:v>2.2080000000000002</c:v>
                </c:pt>
                <c:pt idx="189">
                  <c:v>2.2429999999999999</c:v>
                </c:pt>
                <c:pt idx="190">
                  <c:v>2.1869999999999998</c:v>
                </c:pt>
                <c:pt idx="191">
                  <c:v>2.23</c:v>
                </c:pt>
                <c:pt idx="192">
                  <c:v>2.351</c:v>
                </c:pt>
                <c:pt idx="193">
                  <c:v>2.2989999999999999</c:v>
                </c:pt>
                <c:pt idx="194">
                  <c:v>2.323</c:v>
                </c:pt>
                <c:pt idx="195">
                  <c:v>2.4180000000000001</c:v>
                </c:pt>
                <c:pt idx="196">
                  <c:v>2.3860000000000001</c:v>
                </c:pt>
                <c:pt idx="197">
                  <c:v>2.3370000000000002</c:v>
                </c:pt>
                <c:pt idx="198">
                  <c:v>2.2810000000000001</c:v>
                </c:pt>
                <c:pt idx="199">
                  <c:v>2.3740000000000001</c:v>
                </c:pt>
                <c:pt idx="200">
                  <c:v>2.63</c:v>
                </c:pt>
                <c:pt idx="201">
                  <c:v>2.484</c:v>
                </c:pt>
                <c:pt idx="202">
                  <c:v>2.548</c:v>
                </c:pt>
                <c:pt idx="203">
                  <c:v>2.4590000000000001</c:v>
                </c:pt>
                <c:pt idx="204">
                  <c:v>2.5390000000000001</c:v>
                </c:pt>
                <c:pt idx="205">
                  <c:v>2.5750000000000002</c:v>
                </c:pt>
                <c:pt idx="206">
                  <c:v>2.5720000000000001</c:v>
                </c:pt>
                <c:pt idx="207">
                  <c:v>2.7370000000000001</c:v>
                </c:pt>
                <c:pt idx="208">
                  <c:v>2.907</c:v>
                </c:pt>
                <c:pt idx="209">
                  <c:v>2.9140000000000001</c:v>
                </c:pt>
                <c:pt idx="210">
                  <c:v>2.8730000000000002</c:v>
                </c:pt>
                <c:pt idx="211">
                  <c:v>2.8620000000000001</c:v>
                </c:pt>
                <c:pt idx="212">
                  <c:v>2.8730000000000002</c:v>
                </c:pt>
                <c:pt idx="213">
                  <c:v>2.887</c:v>
                </c:pt>
                <c:pt idx="214">
                  <c:v>2.6709999999999998</c:v>
                </c:pt>
                <c:pt idx="215">
                  <c:v>2.4140000000000001</c:v>
                </c:pt>
                <c:pt idx="216">
                  <c:v>2.2890000000000001</c:v>
                </c:pt>
                <c:pt idx="217">
                  <c:v>2.3530000000000002</c:v>
                </c:pt>
                <c:pt idx="218">
                  <c:v>2.5640000000000001</c:v>
                </c:pt>
                <c:pt idx="219">
                  <c:v>2.835</c:v>
                </c:pt>
                <c:pt idx="220">
                  <c:v>2.9009999999999998</c:v>
                </c:pt>
                <c:pt idx="221">
                  <c:v>2.7519999999999998</c:v>
                </c:pt>
                <c:pt idx="222">
                  <c:v>2.7759999999999998</c:v>
                </c:pt>
                <c:pt idx="223">
                  <c:v>2.6549999999999998</c:v>
                </c:pt>
                <c:pt idx="224">
                  <c:v>2.63</c:v>
                </c:pt>
                <c:pt idx="225">
                  <c:v>2.673</c:v>
                </c:pt>
                <c:pt idx="226">
                  <c:v>2.62</c:v>
                </c:pt>
                <c:pt idx="227">
                  <c:v>2.5870000000000002</c:v>
                </c:pt>
                <c:pt idx="228">
                  <c:v>2.5670000000000002</c:v>
                </c:pt>
                <c:pt idx="229">
                  <c:v>2.4649999999999999</c:v>
                </c:pt>
                <c:pt idx="230">
                  <c:v>2.2669999999999999</c:v>
                </c:pt>
                <c:pt idx="231">
                  <c:v>1.8759999999999999</c:v>
                </c:pt>
                <c:pt idx="232">
                  <c:v>1.879</c:v>
                </c:pt>
                <c:pt idx="233">
                  <c:v>2.0760000000000001</c:v>
                </c:pt>
                <c:pt idx="234">
                  <c:v>2.1760000000000002</c:v>
                </c:pt>
                <c:pt idx="235">
                  <c:v>2.177</c:v>
                </c:pt>
                <c:pt idx="236">
                  <c:v>2.1930000000000001</c:v>
                </c:pt>
                <c:pt idx="237">
                  <c:v>2.1589999999999998</c:v>
                </c:pt>
                <c:pt idx="238">
                  <c:v>2.09</c:v>
                </c:pt>
                <c:pt idx="239">
                  <c:v>2.1680000000000001</c:v>
                </c:pt>
                <c:pt idx="240">
                  <c:v>2.3260000000000001</c:v>
                </c:pt>
                <c:pt idx="241">
                  <c:v>2.496</c:v>
                </c:pt>
                <c:pt idx="242">
                  <c:v>2.7909999999999999</c:v>
                </c:pt>
                <c:pt idx="243">
                  <c:v>2.839</c:v>
                </c:pt>
                <c:pt idx="244">
                  <c:v>2.972</c:v>
                </c:pt>
                <c:pt idx="245">
                  <c:v>3.1539999999999999</c:v>
                </c:pt>
                <c:pt idx="246">
                  <c:v>3.2330000000000001</c:v>
                </c:pt>
                <c:pt idx="247">
                  <c:v>3.2549999999999999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CE-479F-89BA-305A652E6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7088863"/>
        <c:axId val="567093855"/>
      </c:lineChart>
      <c:dateAx>
        <c:axId val="564676303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678799"/>
        <c:crosses val="autoZero"/>
        <c:auto val="1"/>
        <c:lblOffset val="100"/>
        <c:baseTimeUnit val="months"/>
        <c:majorUnit val="18"/>
        <c:majorTimeUnit val="months"/>
      </c:dateAx>
      <c:valAx>
        <c:axId val="564678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676303"/>
        <c:crosses val="autoZero"/>
        <c:crossBetween val="between"/>
      </c:valAx>
      <c:valAx>
        <c:axId val="56709385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088863"/>
        <c:crosses val="max"/>
        <c:crossBetween val="between"/>
      </c:valAx>
      <c:dateAx>
        <c:axId val="567088863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67093855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Sentiment vs. Flour 12mo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'EDA Visualizations'!$B$1</c:f>
              <c:strCache>
                <c:ptCount val="1"/>
                <c:pt idx="0">
                  <c:v>sentiment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'EDA Visualizations'!$A$2:$A$249</c:f>
              <c:numCache>
                <c:formatCode>m/d/yyyy</c:formatCode>
                <c:ptCount val="248"/>
                <c:pt idx="0">
                  <c:v>36892</c:v>
                </c:pt>
                <c:pt idx="1">
                  <c:v>36923</c:v>
                </c:pt>
                <c:pt idx="2">
                  <c:v>36951</c:v>
                </c:pt>
                <c:pt idx="3">
                  <c:v>36982</c:v>
                </c:pt>
                <c:pt idx="4">
                  <c:v>37012</c:v>
                </c:pt>
                <c:pt idx="5">
                  <c:v>37043</c:v>
                </c:pt>
                <c:pt idx="6">
                  <c:v>37073</c:v>
                </c:pt>
                <c:pt idx="7">
                  <c:v>37104</c:v>
                </c:pt>
                <c:pt idx="8">
                  <c:v>37135</c:v>
                </c:pt>
                <c:pt idx="9">
                  <c:v>37165</c:v>
                </c:pt>
                <c:pt idx="10">
                  <c:v>37196</c:v>
                </c:pt>
                <c:pt idx="11">
                  <c:v>37226</c:v>
                </c:pt>
                <c:pt idx="12">
                  <c:v>37257</c:v>
                </c:pt>
                <c:pt idx="13">
                  <c:v>37288</c:v>
                </c:pt>
                <c:pt idx="14">
                  <c:v>37316</c:v>
                </c:pt>
                <c:pt idx="15">
                  <c:v>37347</c:v>
                </c:pt>
                <c:pt idx="16">
                  <c:v>37377</c:v>
                </c:pt>
                <c:pt idx="17">
                  <c:v>37408</c:v>
                </c:pt>
                <c:pt idx="18">
                  <c:v>37438</c:v>
                </c:pt>
                <c:pt idx="19">
                  <c:v>37469</c:v>
                </c:pt>
                <c:pt idx="20">
                  <c:v>37500</c:v>
                </c:pt>
                <c:pt idx="21">
                  <c:v>37530</c:v>
                </c:pt>
                <c:pt idx="22">
                  <c:v>37561</c:v>
                </c:pt>
                <c:pt idx="23">
                  <c:v>37591</c:v>
                </c:pt>
                <c:pt idx="24">
                  <c:v>37622</c:v>
                </c:pt>
                <c:pt idx="25">
                  <c:v>37653</c:v>
                </c:pt>
                <c:pt idx="26">
                  <c:v>37681</c:v>
                </c:pt>
                <c:pt idx="27">
                  <c:v>37712</c:v>
                </c:pt>
                <c:pt idx="28">
                  <c:v>37742</c:v>
                </c:pt>
                <c:pt idx="29">
                  <c:v>37773</c:v>
                </c:pt>
                <c:pt idx="30">
                  <c:v>37803</c:v>
                </c:pt>
                <c:pt idx="31">
                  <c:v>37834</c:v>
                </c:pt>
                <c:pt idx="32">
                  <c:v>37865</c:v>
                </c:pt>
                <c:pt idx="33">
                  <c:v>37895</c:v>
                </c:pt>
                <c:pt idx="34">
                  <c:v>37926</c:v>
                </c:pt>
                <c:pt idx="35">
                  <c:v>37956</c:v>
                </c:pt>
                <c:pt idx="36">
                  <c:v>37987</c:v>
                </c:pt>
                <c:pt idx="37">
                  <c:v>38018</c:v>
                </c:pt>
                <c:pt idx="38">
                  <c:v>38047</c:v>
                </c:pt>
                <c:pt idx="39">
                  <c:v>38078</c:v>
                </c:pt>
                <c:pt idx="40">
                  <c:v>38108</c:v>
                </c:pt>
                <c:pt idx="41">
                  <c:v>38139</c:v>
                </c:pt>
                <c:pt idx="42">
                  <c:v>38169</c:v>
                </c:pt>
                <c:pt idx="43">
                  <c:v>38200</c:v>
                </c:pt>
                <c:pt idx="44">
                  <c:v>38231</c:v>
                </c:pt>
                <c:pt idx="45">
                  <c:v>38261</c:v>
                </c:pt>
                <c:pt idx="46">
                  <c:v>38292</c:v>
                </c:pt>
                <c:pt idx="47">
                  <c:v>38322</c:v>
                </c:pt>
                <c:pt idx="48">
                  <c:v>38353</c:v>
                </c:pt>
                <c:pt idx="49">
                  <c:v>38384</c:v>
                </c:pt>
                <c:pt idx="50">
                  <c:v>38412</c:v>
                </c:pt>
                <c:pt idx="51">
                  <c:v>38443</c:v>
                </c:pt>
                <c:pt idx="52">
                  <c:v>38473</c:v>
                </c:pt>
                <c:pt idx="53">
                  <c:v>38504</c:v>
                </c:pt>
                <c:pt idx="54">
                  <c:v>38534</c:v>
                </c:pt>
                <c:pt idx="55">
                  <c:v>38565</c:v>
                </c:pt>
                <c:pt idx="56">
                  <c:v>38596</c:v>
                </c:pt>
                <c:pt idx="57">
                  <c:v>38626</c:v>
                </c:pt>
                <c:pt idx="58">
                  <c:v>38657</c:v>
                </c:pt>
                <c:pt idx="59">
                  <c:v>38687</c:v>
                </c:pt>
                <c:pt idx="60">
                  <c:v>38718</c:v>
                </c:pt>
                <c:pt idx="61">
                  <c:v>38749</c:v>
                </c:pt>
                <c:pt idx="62">
                  <c:v>38777</c:v>
                </c:pt>
                <c:pt idx="63">
                  <c:v>38808</c:v>
                </c:pt>
                <c:pt idx="64">
                  <c:v>38838</c:v>
                </c:pt>
                <c:pt idx="65">
                  <c:v>38869</c:v>
                </c:pt>
                <c:pt idx="66">
                  <c:v>38899</c:v>
                </c:pt>
                <c:pt idx="67">
                  <c:v>38930</c:v>
                </c:pt>
                <c:pt idx="68">
                  <c:v>38961</c:v>
                </c:pt>
                <c:pt idx="69">
                  <c:v>38991</c:v>
                </c:pt>
                <c:pt idx="70">
                  <c:v>39022</c:v>
                </c:pt>
                <c:pt idx="71">
                  <c:v>39052</c:v>
                </c:pt>
                <c:pt idx="72">
                  <c:v>39083</c:v>
                </c:pt>
                <c:pt idx="73">
                  <c:v>39114</c:v>
                </c:pt>
                <c:pt idx="74">
                  <c:v>39142</c:v>
                </c:pt>
                <c:pt idx="75">
                  <c:v>39173</c:v>
                </c:pt>
                <c:pt idx="76">
                  <c:v>39203</c:v>
                </c:pt>
                <c:pt idx="77">
                  <c:v>39234</c:v>
                </c:pt>
                <c:pt idx="78">
                  <c:v>39264</c:v>
                </c:pt>
                <c:pt idx="79">
                  <c:v>39295</c:v>
                </c:pt>
                <c:pt idx="80">
                  <c:v>39326</c:v>
                </c:pt>
                <c:pt idx="81">
                  <c:v>39356</c:v>
                </c:pt>
                <c:pt idx="82">
                  <c:v>39387</c:v>
                </c:pt>
                <c:pt idx="83">
                  <c:v>39417</c:v>
                </c:pt>
                <c:pt idx="84">
                  <c:v>39448</c:v>
                </c:pt>
                <c:pt idx="85">
                  <c:v>39479</c:v>
                </c:pt>
                <c:pt idx="86">
                  <c:v>39508</c:v>
                </c:pt>
                <c:pt idx="87">
                  <c:v>39539</c:v>
                </c:pt>
                <c:pt idx="88">
                  <c:v>39569</c:v>
                </c:pt>
                <c:pt idx="89">
                  <c:v>39600</c:v>
                </c:pt>
                <c:pt idx="90">
                  <c:v>39630</c:v>
                </c:pt>
                <c:pt idx="91">
                  <c:v>39661</c:v>
                </c:pt>
                <c:pt idx="92">
                  <c:v>39692</c:v>
                </c:pt>
                <c:pt idx="93">
                  <c:v>39722</c:v>
                </c:pt>
                <c:pt idx="94">
                  <c:v>39753</c:v>
                </c:pt>
                <c:pt idx="95">
                  <c:v>39783</c:v>
                </c:pt>
                <c:pt idx="96">
                  <c:v>39814</c:v>
                </c:pt>
                <c:pt idx="97">
                  <c:v>39845</c:v>
                </c:pt>
                <c:pt idx="98">
                  <c:v>39873</c:v>
                </c:pt>
                <c:pt idx="99">
                  <c:v>39904</c:v>
                </c:pt>
                <c:pt idx="100">
                  <c:v>39934</c:v>
                </c:pt>
                <c:pt idx="101">
                  <c:v>39965</c:v>
                </c:pt>
                <c:pt idx="102">
                  <c:v>39995</c:v>
                </c:pt>
                <c:pt idx="103">
                  <c:v>40026</c:v>
                </c:pt>
                <c:pt idx="104">
                  <c:v>40057</c:v>
                </c:pt>
                <c:pt idx="105">
                  <c:v>40087</c:v>
                </c:pt>
                <c:pt idx="106">
                  <c:v>40118</c:v>
                </c:pt>
                <c:pt idx="107">
                  <c:v>40148</c:v>
                </c:pt>
                <c:pt idx="108">
                  <c:v>40179</c:v>
                </c:pt>
                <c:pt idx="109">
                  <c:v>40210</c:v>
                </c:pt>
                <c:pt idx="110">
                  <c:v>40238</c:v>
                </c:pt>
                <c:pt idx="111">
                  <c:v>40269</c:v>
                </c:pt>
                <c:pt idx="112">
                  <c:v>40299</c:v>
                </c:pt>
                <c:pt idx="113">
                  <c:v>40330</c:v>
                </c:pt>
                <c:pt idx="114">
                  <c:v>40360</c:v>
                </c:pt>
                <c:pt idx="115">
                  <c:v>40391</c:v>
                </c:pt>
                <c:pt idx="116">
                  <c:v>40422</c:v>
                </c:pt>
                <c:pt idx="117">
                  <c:v>40452</c:v>
                </c:pt>
                <c:pt idx="118">
                  <c:v>40483</c:v>
                </c:pt>
                <c:pt idx="119">
                  <c:v>40513</c:v>
                </c:pt>
                <c:pt idx="120">
                  <c:v>40544</c:v>
                </c:pt>
                <c:pt idx="121">
                  <c:v>40575</c:v>
                </c:pt>
                <c:pt idx="122">
                  <c:v>40603</c:v>
                </c:pt>
                <c:pt idx="123">
                  <c:v>40634</c:v>
                </c:pt>
                <c:pt idx="124">
                  <c:v>40664</c:v>
                </c:pt>
                <c:pt idx="125">
                  <c:v>40695</c:v>
                </c:pt>
                <c:pt idx="126">
                  <c:v>40725</c:v>
                </c:pt>
                <c:pt idx="127">
                  <c:v>40756</c:v>
                </c:pt>
                <c:pt idx="128">
                  <c:v>40787</c:v>
                </c:pt>
                <c:pt idx="129">
                  <c:v>40817</c:v>
                </c:pt>
                <c:pt idx="130">
                  <c:v>40848</c:v>
                </c:pt>
                <c:pt idx="131">
                  <c:v>40878</c:v>
                </c:pt>
                <c:pt idx="132">
                  <c:v>40909</c:v>
                </c:pt>
                <c:pt idx="133">
                  <c:v>40940</c:v>
                </c:pt>
                <c:pt idx="134">
                  <c:v>40969</c:v>
                </c:pt>
                <c:pt idx="135">
                  <c:v>41000</c:v>
                </c:pt>
                <c:pt idx="136">
                  <c:v>41030</c:v>
                </c:pt>
                <c:pt idx="137">
                  <c:v>41061</c:v>
                </c:pt>
                <c:pt idx="138">
                  <c:v>41091</c:v>
                </c:pt>
                <c:pt idx="139">
                  <c:v>41122</c:v>
                </c:pt>
                <c:pt idx="140">
                  <c:v>41153</c:v>
                </c:pt>
                <c:pt idx="141">
                  <c:v>41183</c:v>
                </c:pt>
                <c:pt idx="142">
                  <c:v>41214</c:v>
                </c:pt>
                <c:pt idx="143">
                  <c:v>41244</c:v>
                </c:pt>
                <c:pt idx="144">
                  <c:v>41275</c:v>
                </c:pt>
                <c:pt idx="145">
                  <c:v>41306</c:v>
                </c:pt>
                <c:pt idx="146">
                  <c:v>41334</c:v>
                </c:pt>
                <c:pt idx="147">
                  <c:v>41365</c:v>
                </c:pt>
                <c:pt idx="148">
                  <c:v>41395</c:v>
                </c:pt>
                <c:pt idx="149">
                  <c:v>41426</c:v>
                </c:pt>
                <c:pt idx="150">
                  <c:v>41456</c:v>
                </c:pt>
                <c:pt idx="151">
                  <c:v>41487</c:v>
                </c:pt>
                <c:pt idx="152">
                  <c:v>41518</c:v>
                </c:pt>
                <c:pt idx="153">
                  <c:v>41548</c:v>
                </c:pt>
                <c:pt idx="154">
                  <c:v>41579</c:v>
                </c:pt>
                <c:pt idx="155">
                  <c:v>41609</c:v>
                </c:pt>
                <c:pt idx="156">
                  <c:v>41640</c:v>
                </c:pt>
                <c:pt idx="157">
                  <c:v>41671</c:v>
                </c:pt>
                <c:pt idx="158">
                  <c:v>41699</c:v>
                </c:pt>
                <c:pt idx="159">
                  <c:v>41730</c:v>
                </c:pt>
                <c:pt idx="160">
                  <c:v>41760</c:v>
                </c:pt>
                <c:pt idx="161">
                  <c:v>41791</c:v>
                </c:pt>
                <c:pt idx="162">
                  <c:v>41821</c:v>
                </c:pt>
                <c:pt idx="163">
                  <c:v>41852</c:v>
                </c:pt>
                <c:pt idx="164">
                  <c:v>41883</c:v>
                </c:pt>
                <c:pt idx="165">
                  <c:v>41913</c:v>
                </c:pt>
                <c:pt idx="166">
                  <c:v>41944</c:v>
                </c:pt>
                <c:pt idx="167">
                  <c:v>41974</c:v>
                </c:pt>
                <c:pt idx="168">
                  <c:v>42005</c:v>
                </c:pt>
                <c:pt idx="169">
                  <c:v>42036</c:v>
                </c:pt>
                <c:pt idx="170">
                  <c:v>42064</c:v>
                </c:pt>
                <c:pt idx="171">
                  <c:v>42095</c:v>
                </c:pt>
                <c:pt idx="172">
                  <c:v>42125</c:v>
                </c:pt>
                <c:pt idx="173">
                  <c:v>42156</c:v>
                </c:pt>
                <c:pt idx="174">
                  <c:v>42186</c:v>
                </c:pt>
                <c:pt idx="175">
                  <c:v>42217</c:v>
                </c:pt>
                <c:pt idx="176">
                  <c:v>42248</c:v>
                </c:pt>
                <c:pt idx="177">
                  <c:v>42278</c:v>
                </c:pt>
                <c:pt idx="178">
                  <c:v>42309</c:v>
                </c:pt>
                <c:pt idx="179">
                  <c:v>42339</c:v>
                </c:pt>
                <c:pt idx="180">
                  <c:v>42370</c:v>
                </c:pt>
                <c:pt idx="181">
                  <c:v>42401</c:v>
                </c:pt>
                <c:pt idx="182">
                  <c:v>42430</c:v>
                </c:pt>
                <c:pt idx="183">
                  <c:v>42461</c:v>
                </c:pt>
                <c:pt idx="184">
                  <c:v>42491</c:v>
                </c:pt>
                <c:pt idx="185">
                  <c:v>42522</c:v>
                </c:pt>
                <c:pt idx="186">
                  <c:v>42552</c:v>
                </c:pt>
                <c:pt idx="187">
                  <c:v>42583</c:v>
                </c:pt>
                <c:pt idx="188">
                  <c:v>42614</c:v>
                </c:pt>
                <c:pt idx="189">
                  <c:v>42644</c:v>
                </c:pt>
                <c:pt idx="190">
                  <c:v>42675</c:v>
                </c:pt>
                <c:pt idx="191">
                  <c:v>42705</c:v>
                </c:pt>
                <c:pt idx="192">
                  <c:v>42736</c:v>
                </c:pt>
                <c:pt idx="193">
                  <c:v>42767</c:v>
                </c:pt>
                <c:pt idx="194">
                  <c:v>42795</c:v>
                </c:pt>
                <c:pt idx="195">
                  <c:v>42826</c:v>
                </c:pt>
                <c:pt idx="196">
                  <c:v>42856</c:v>
                </c:pt>
                <c:pt idx="197">
                  <c:v>42887</c:v>
                </c:pt>
                <c:pt idx="198">
                  <c:v>42917</c:v>
                </c:pt>
                <c:pt idx="199">
                  <c:v>42948</c:v>
                </c:pt>
                <c:pt idx="200">
                  <c:v>42979</c:v>
                </c:pt>
                <c:pt idx="201">
                  <c:v>43009</c:v>
                </c:pt>
                <c:pt idx="202">
                  <c:v>43040</c:v>
                </c:pt>
                <c:pt idx="203">
                  <c:v>43070</c:v>
                </c:pt>
                <c:pt idx="204">
                  <c:v>43101</c:v>
                </c:pt>
                <c:pt idx="205">
                  <c:v>43132</c:v>
                </c:pt>
                <c:pt idx="206">
                  <c:v>43160</c:v>
                </c:pt>
                <c:pt idx="207">
                  <c:v>43191</c:v>
                </c:pt>
                <c:pt idx="208">
                  <c:v>43221</c:v>
                </c:pt>
                <c:pt idx="209">
                  <c:v>43252</c:v>
                </c:pt>
                <c:pt idx="210">
                  <c:v>43282</c:v>
                </c:pt>
                <c:pt idx="211">
                  <c:v>43313</c:v>
                </c:pt>
                <c:pt idx="212">
                  <c:v>43344</c:v>
                </c:pt>
                <c:pt idx="213">
                  <c:v>43374</c:v>
                </c:pt>
                <c:pt idx="214">
                  <c:v>43405</c:v>
                </c:pt>
                <c:pt idx="215">
                  <c:v>43435</c:v>
                </c:pt>
                <c:pt idx="216">
                  <c:v>43466</c:v>
                </c:pt>
                <c:pt idx="217">
                  <c:v>43497</c:v>
                </c:pt>
                <c:pt idx="218">
                  <c:v>43525</c:v>
                </c:pt>
                <c:pt idx="219">
                  <c:v>43556</c:v>
                </c:pt>
                <c:pt idx="220">
                  <c:v>43586</c:v>
                </c:pt>
                <c:pt idx="221">
                  <c:v>43617</c:v>
                </c:pt>
                <c:pt idx="222">
                  <c:v>43647</c:v>
                </c:pt>
                <c:pt idx="223">
                  <c:v>43678</c:v>
                </c:pt>
                <c:pt idx="224">
                  <c:v>43709</c:v>
                </c:pt>
                <c:pt idx="225">
                  <c:v>43739</c:v>
                </c:pt>
                <c:pt idx="226">
                  <c:v>43770</c:v>
                </c:pt>
                <c:pt idx="227">
                  <c:v>43800</c:v>
                </c:pt>
                <c:pt idx="228">
                  <c:v>43831</c:v>
                </c:pt>
                <c:pt idx="229">
                  <c:v>43862</c:v>
                </c:pt>
                <c:pt idx="230">
                  <c:v>43891</c:v>
                </c:pt>
                <c:pt idx="231">
                  <c:v>43922</c:v>
                </c:pt>
                <c:pt idx="232">
                  <c:v>43952</c:v>
                </c:pt>
                <c:pt idx="233">
                  <c:v>43983</c:v>
                </c:pt>
                <c:pt idx="234">
                  <c:v>44013</c:v>
                </c:pt>
                <c:pt idx="235">
                  <c:v>44044</c:v>
                </c:pt>
                <c:pt idx="236">
                  <c:v>44075</c:v>
                </c:pt>
                <c:pt idx="237">
                  <c:v>44105</c:v>
                </c:pt>
                <c:pt idx="238">
                  <c:v>44136</c:v>
                </c:pt>
                <c:pt idx="239">
                  <c:v>44166</c:v>
                </c:pt>
                <c:pt idx="240">
                  <c:v>44197</c:v>
                </c:pt>
                <c:pt idx="241">
                  <c:v>44228</c:v>
                </c:pt>
                <c:pt idx="242">
                  <c:v>44256</c:v>
                </c:pt>
                <c:pt idx="243">
                  <c:v>44287</c:v>
                </c:pt>
                <c:pt idx="244">
                  <c:v>44317</c:v>
                </c:pt>
                <c:pt idx="245">
                  <c:v>44348</c:v>
                </c:pt>
                <c:pt idx="246">
                  <c:v>44378</c:v>
                </c:pt>
                <c:pt idx="247">
                  <c:v>44409</c:v>
                </c:pt>
              </c:numCache>
            </c:numRef>
          </c:cat>
          <c:val>
            <c:numRef>
              <c:f>'EDA Visualizations'!$B$2:$B$249</c:f>
              <c:numCache>
                <c:formatCode>General</c:formatCode>
                <c:ptCount val="248"/>
                <c:pt idx="0">
                  <c:v>94</c:v>
                </c:pt>
                <c:pt idx="1">
                  <c:v>91.3</c:v>
                </c:pt>
                <c:pt idx="2">
                  <c:v>92.8</c:v>
                </c:pt>
                <c:pt idx="3">
                  <c:v>89.65</c:v>
                </c:pt>
                <c:pt idx="4">
                  <c:v>91.8</c:v>
                </c:pt>
                <c:pt idx="5">
                  <c:v>94.15</c:v>
                </c:pt>
                <c:pt idx="6">
                  <c:v>94.2</c:v>
                </c:pt>
                <c:pt idx="7">
                  <c:v>92.85</c:v>
                </c:pt>
                <c:pt idx="8">
                  <c:v>83.4</c:v>
                </c:pt>
                <c:pt idx="9">
                  <c:v>84.5</c:v>
                </c:pt>
                <c:pt idx="10">
                  <c:v>86.65</c:v>
                </c:pt>
                <c:pt idx="11">
                  <c:v>89.85</c:v>
                </c:pt>
                <c:pt idx="12">
                  <c:v>92.7</c:v>
                </c:pt>
                <c:pt idx="13">
                  <c:v>91.1</c:v>
                </c:pt>
                <c:pt idx="14">
                  <c:v>98.85</c:v>
                </c:pt>
                <c:pt idx="15">
                  <c:v>93.8</c:v>
                </c:pt>
                <c:pt idx="16">
                  <c:v>94.85</c:v>
                </c:pt>
                <c:pt idx="17">
                  <c:v>93.3</c:v>
                </c:pt>
                <c:pt idx="18">
                  <c:v>88.949999999999903</c:v>
                </c:pt>
                <c:pt idx="19">
                  <c:v>87.6</c:v>
                </c:pt>
                <c:pt idx="20">
                  <c:v>87.8</c:v>
                </c:pt>
                <c:pt idx="21">
                  <c:v>81.449999999999903</c:v>
                </c:pt>
                <c:pt idx="22">
                  <c:v>87.1</c:v>
                </c:pt>
                <c:pt idx="23">
                  <c:v>86.1</c:v>
                </c:pt>
                <c:pt idx="24">
                  <c:v>82.65</c:v>
                </c:pt>
                <c:pt idx="25">
                  <c:v>79.7</c:v>
                </c:pt>
                <c:pt idx="26">
                  <c:v>79.449999999999903</c:v>
                </c:pt>
                <c:pt idx="27">
                  <c:v>87.1</c:v>
                </c:pt>
                <c:pt idx="28">
                  <c:v>91.8</c:v>
                </c:pt>
                <c:pt idx="29">
                  <c:v>91.25</c:v>
                </c:pt>
                <c:pt idx="30">
                  <c:v>91.35</c:v>
                </c:pt>
                <c:pt idx="31">
                  <c:v>89.9</c:v>
                </c:pt>
                <c:pt idx="32">
                  <c:v>89.2</c:v>
                </c:pt>
                <c:pt idx="33">
                  <c:v>92.05</c:v>
                </c:pt>
                <c:pt idx="34">
                  <c:v>93.65</c:v>
                </c:pt>
                <c:pt idx="35">
                  <c:v>94.15</c:v>
                </c:pt>
                <c:pt idx="36">
                  <c:v>100.4</c:v>
                </c:pt>
                <c:pt idx="37">
                  <c:v>95.85</c:v>
                </c:pt>
                <c:pt idx="38">
                  <c:v>94.65</c:v>
                </c:pt>
                <c:pt idx="39">
                  <c:v>95</c:v>
                </c:pt>
                <c:pt idx="40">
                  <c:v>91.45</c:v>
                </c:pt>
                <c:pt idx="41">
                  <c:v>95.3</c:v>
                </c:pt>
                <c:pt idx="42">
                  <c:v>95.5</c:v>
                </c:pt>
                <c:pt idx="43">
                  <c:v>95.65</c:v>
                </c:pt>
                <c:pt idx="44">
                  <c:v>93.55</c:v>
                </c:pt>
                <c:pt idx="45">
                  <c:v>92.4</c:v>
                </c:pt>
                <c:pt idx="46">
                  <c:v>93.15</c:v>
                </c:pt>
                <c:pt idx="47">
                  <c:v>93.949999999999903</c:v>
                </c:pt>
                <c:pt idx="48">
                  <c:v>94.45</c:v>
                </c:pt>
                <c:pt idx="49">
                  <c:v>95.449999999999903</c:v>
                </c:pt>
                <c:pt idx="50">
                  <c:v>92.5</c:v>
                </c:pt>
                <c:pt idx="51">
                  <c:v>89.15</c:v>
                </c:pt>
                <c:pt idx="52">
                  <c:v>89</c:v>
                </c:pt>
                <c:pt idx="53">
                  <c:v>95.9</c:v>
                </c:pt>
                <c:pt idx="54">
                  <c:v>95.5</c:v>
                </c:pt>
                <c:pt idx="55">
                  <c:v>89.199999999999903</c:v>
                </c:pt>
                <c:pt idx="56">
                  <c:v>77.3</c:v>
                </c:pt>
                <c:pt idx="57">
                  <c:v>77.099999999999994</c:v>
                </c:pt>
                <c:pt idx="58">
                  <c:v>82.699999999999903</c:v>
                </c:pt>
                <c:pt idx="59">
                  <c:v>91.4</c:v>
                </c:pt>
                <c:pt idx="60">
                  <c:v>92.85</c:v>
                </c:pt>
                <c:pt idx="61">
                  <c:v>86.95</c:v>
                </c:pt>
                <c:pt idx="62">
                  <c:v>89.9</c:v>
                </c:pt>
                <c:pt idx="63">
                  <c:v>86.9</c:v>
                </c:pt>
                <c:pt idx="64">
                  <c:v>82.35</c:v>
                </c:pt>
                <c:pt idx="65">
                  <c:v>86.65</c:v>
                </c:pt>
                <c:pt idx="66">
                  <c:v>85.9</c:v>
                </c:pt>
                <c:pt idx="67">
                  <c:v>79.599999999999994</c:v>
                </c:pt>
                <c:pt idx="68">
                  <c:v>84.25</c:v>
                </c:pt>
                <c:pt idx="69">
                  <c:v>91.6</c:v>
                </c:pt>
                <c:pt idx="70">
                  <c:v>92.699999999999903</c:v>
                </c:pt>
                <c:pt idx="71">
                  <c:v>91</c:v>
                </c:pt>
                <c:pt idx="72">
                  <c:v>92.85</c:v>
                </c:pt>
                <c:pt idx="73">
                  <c:v>91.55</c:v>
                </c:pt>
                <c:pt idx="74">
                  <c:v>87.1</c:v>
                </c:pt>
                <c:pt idx="75">
                  <c:v>86.25</c:v>
                </c:pt>
                <c:pt idx="76">
                  <c:v>84.85</c:v>
                </c:pt>
                <c:pt idx="77">
                  <c:v>83.75</c:v>
                </c:pt>
                <c:pt idx="78">
                  <c:v>85.75</c:v>
                </c:pt>
                <c:pt idx="79">
                  <c:v>80.8</c:v>
                </c:pt>
                <c:pt idx="80">
                  <c:v>80.45</c:v>
                </c:pt>
                <c:pt idx="81">
                  <c:v>79.95</c:v>
                </c:pt>
                <c:pt idx="82">
                  <c:v>76.150000000000006</c:v>
                </c:pt>
                <c:pt idx="83">
                  <c:v>74.7</c:v>
                </c:pt>
                <c:pt idx="84">
                  <c:v>74.150000000000006</c:v>
                </c:pt>
                <c:pt idx="85">
                  <c:v>71.949999999999903</c:v>
                </c:pt>
                <c:pt idx="86">
                  <c:v>69.75</c:v>
                </c:pt>
                <c:pt idx="87">
                  <c:v>64.099999999999994</c:v>
                </c:pt>
                <c:pt idx="88">
                  <c:v>61.55</c:v>
                </c:pt>
                <c:pt idx="89">
                  <c:v>57.599999999999902</c:v>
                </c:pt>
                <c:pt idx="90">
                  <c:v>61.05</c:v>
                </c:pt>
                <c:pt idx="91">
                  <c:v>64.849999999999994</c:v>
                </c:pt>
                <c:pt idx="92">
                  <c:v>69.349999999999994</c:v>
                </c:pt>
                <c:pt idx="93">
                  <c:v>60.25</c:v>
                </c:pt>
                <c:pt idx="94">
                  <c:v>58.65</c:v>
                </c:pt>
                <c:pt idx="95">
                  <c:v>63.05</c:v>
                </c:pt>
                <c:pt idx="96">
                  <c:v>63.6</c:v>
                </c:pt>
                <c:pt idx="97">
                  <c:v>59</c:v>
                </c:pt>
                <c:pt idx="98">
                  <c:v>60.9</c:v>
                </c:pt>
                <c:pt idx="99">
                  <c:v>68.349999999999994</c:v>
                </c:pt>
                <c:pt idx="100">
                  <c:v>70.05</c:v>
                </c:pt>
                <c:pt idx="101">
                  <c:v>69.900000000000006</c:v>
                </c:pt>
                <c:pt idx="102">
                  <c:v>66.45</c:v>
                </c:pt>
                <c:pt idx="103">
                  <c:v>68.45</c:v>
                </c:pt>
                <c:pt idx="104">
                  <c:v>72.849999999999994</c:v>
                </c:pt>
                <c:pt idx="105">
                  <c:v>71.199999999999903</c:v>
                </c:pt>
                <c:pt idx="106">
                  <c:v>68.3</c:v>
                </c:pt>
                <c:pt idx="107">
                  <c:v>70.5</c:v>
                </c:pt>
                <c:pt idx="108">
                  <c:v>74.150000000000006</c:v>
                </c:pt>
                <c:pt idx="109">
                  <c:v>73.05</c:v>
                </c:pt>
                <c:pt idx="110">
                  <c:v>72.099999999999994</c:v>
                </c:pt>
                <c:pt idx="111">
                  <c:v>74.95</c:v>
                </c:pt>
                <c:pt idx="112">
                  <c:v>71.900000000000006</c:v>
                </c:pt>
                <c:pt idx="113">
                  <c:v>71.5</c:v>
                </c:pt>
                <c:pt idx="114">
                  <c:v>66.75</c:v>
                </c:pt>
                <c:pt idx="115">
                  <c:v>67.349999999999994</c:v>
                </c:pt>
                <c:pt idx="116">
                  <c:v>68.2</c:v>
                </c:pt>
                <c:pt idx="117">
                  <c:v>70.5</c:v>
                </c:pt>
                <c:pt idx="118">
                  <c:v>71.5</c:v>
                </c:pt>
                <c:pt idx="119">
                  <c:v>72.349999999999994</c:v>
                </c:pt>
                <c:pt idx="120">
                  <c:v>75.45</c:v>
                </c:pt>
                <c:pt idx="121">
                  <c:v>77</c:v>
                </c:pt>
                <c:pt idx="122">
                  <c:v>69.599999999999994</c:v>
                </c:pt>
                <c:pt idx="123">
                  <c:v>69.099999999999994</c:v>
                </c:pt>
                <c:pt idx="124">
                  <c:v>71.199999999999903</c:v>
                </c:pt>
                <c:pt idx="125">
                  <c:v>68.8</c:v>
                </c:pt>
                <c:pt idx="126">
                  <c:v>65.25</c:v>
                </c:pt>
                <c:pt idx="127">
                  <c:v>58.599999999999902</c:v>
                </c:pt>
                <c:pt idx="128">
                  <c:v>61.65</c:v>
                </c:pt>
                <c:pt idx="129">
                  <c:v>62.699999999999903</c:v>
                </c:pt>
                <c:pt idx="130">
                  <c:v>65</c:v>
                </c:pt>
                <c:pt idx="131">
                  <c:v>70.099999999999994</c:v>
                </c:pt>
                <c:pt idx="132">
                  <c:v>75.900000000000006</c:v>
                </c:pt>
                <c:pt idx="133">
                  <c:v>75.449999999999903</c:v>
                </c:pt>
                <c:pt idx="134">
                  <c:v>75.599999999999994</c:v>
                </c:pt>
                <c:pt idx="135">
                  <c:v>75.3</c:v>
                </c:pt>
                <c:pt idx="136">
                  <c:v>78.75</c:v>
                </c:pt>
                <c:pt idx="137">
                  <c:v>73.25</c:v>
                </c:pt>
                <c:pt idx="138">
                  <c:v>74.650000000000006</c:v>
                </c:pt>
                <c:pt idx="139">
                  <c:v>75.349999999999994</c:v>
                </c:pt>
                <c:pt idx="140">
                  <c:v>79.099999999999994</c:v>
                </c:pt>
                <c:pt idx="141">
                  <c:v>81.3</c:v>
                </c:pt>
                <c:pt idx="142">
                  <c:v>78.25</c:v>
                </c:pt>
                <c:pt idx="143">
                  <c:v>74.25</c:v>
                </c:pt>
                <c:pt idx="144">
                  <c:v>74.3</c:v>
                </c:pt>
                <c:pt idx="145">
                  <c:v>75.5</c:v>
                </c:pt>
                <c:pt idx="146">
                  <c:v>77.349999999999994</c:v>
                </c:pt>
                <c:pt idx="147">
                  <c:v>77.8</c:v>
                </c:pt>
                <c:pt idx="148">
                  <c:v>82.6</c:v>
                </c:pt>
                <c:pt idx="149">
                  <c:v>82.75</c:v>
                </c:pt>
                <c:pt idx="150">
                  <c:v>80.849999999999994</c:v>
                </c:pt>
                <c:pt idx="151">
                  <c:v>79.599999999999994</c:v>
                </c:pt>
                <c:pt idx="152">
                  <c:v>77.55</c:v>
                </c:pt>
                <c:pt idx="153">
                  <c:v>71.55</c:v>
                </c:pt>
                <c:pt idx="154">
                  <c:v>76.199999999999903</c:v>
                </c:pt>
                <c:pt idx="155">
                  <c:v>79.650000000000006</c:v>
                </c:pt>
                <c:pt idx="156">
                  <c:v>79.45</c:v>
                </c:pt>
                <c:pt idx="157">
                  <c:v>79.55</c:v>
                </c:pt>
                <c:pt idx="158">
                  <c:v>80</c:v>
                </c:pt>
                <c:pt idx="159">
                  <c:v>81.849999999999994</c:v>
                </c:pt>
                <c:pt idx="160">
                  <c:v>79.7</c:v>
                </c:pt>
                <c:pt idx="161">
                  <c:v>82.35</c:v>
                </c:pt>
                <c:pt idx="162">
                  <c:v>81.650000000000006</c:v>
                </c:pt>
                <c:pt idx="163">
                  <c:v>82.45</c:v>
                </c:pt>
                <c:pt idx="164">
                  <c:v>83.699999999999903</c:v>
                </c:pt>
                <c:pt idx="165">
                  <c:v>85.6</c:v>
                </c:pt>
                <c:pt idx="166">
                  <c:v>87.35</c:v>
                </c:pt>
                <c:pt idx="167">
                  <c:v>90.6</c:v>
                </c:pt>
                <c:pt idx="168">
                  <c:v>95.6</c:v>
                </c:pt>
                <c:pt idx="169">
                  <c:v>94.55</c:v>
                </c:pt>
                <c:pt idx="170">
                  <c:v>95.15</c:v>
                </c:pt>
                <c:pt idx="171">
                  <c:v>95.3</c:v>
                </c:pt>
                <c:pt idx="172">
                  <c:v>89.3</c:v>
                </c:pt>
                <c:pt idx="173">
                  <c:v>92.949999999999903</c:v>
                </c:pt>
                <c:pt idx="174">
                  <c:v>91.8</c:v>
                </c:pt>
                <c:pt idx="175">
                  <c:v>91.3</c:v>
                </c:pt>
                <c:pt idx="176">
                  <c:v>88.1</c:v>
                </c:pt>
                <c:pt idx="177">
                  <c:v>89.6</c:v>
                </c:pt>
                <c:pt idx="178">
                  <c:v>91.199999999999903</c:v>
                </c:pt>
                <c:pt idx="179">
                  <c:v>92.1</c:v>
                </c:pt>
                <c:pt idx="180">
                  <c:v>92.2</c:v>
                </c:pt>
                <c:pt idx="181">
                  <c:v>91.75</c:v>
                </c:pt>
                <c:pt idx="182">
                  <c:v>92.55</c:v>
                </c:pt>
                <c:pt idx="183">
                  <c:v>90</c:v>
                </c:pt>
                <c:pt idx="184">
                  <c:v>92.35</c:v>
                </c:pt>
                <c:pt idx="185">
                  <c:v>91.6</c:v>
                </c:pt>
                <c:pt idx="186">
                  <c:v>91.5</c:v>
                </c:pt>
                <c:pt idx="187">
                  <c:v>88.949999999999903</c:v>
                </c:pt>
                <c:pt idx="188">
                  <c:v>91.35</c:v>
                </c:pt>
                <c:pt idx="189">
                  <c:v>88.5</c:v>
                </c:pt>
                <c:pt idx="190">
                  <c:v>92.05</c:v>
                </c:pt>
                <c:pt idx="191">
                  <c:v>97.75</c:v>
                </c:pt>
                <c:pt idx="192">
                  <c:v>97.9</c:v>
                </c:pt>
                <c:pt idx="193">
                  <c:v>95.05</c:v>
                </c:pt>
                <c:pt idx="194">
                  <c:v>98.05</c:v>
                </c:pt>
                <c:pt idx="195">
                  <c:v>96.35</c:v>
                </c:pt>
                <c:pt idx="196">
                  <c:v>95.699999999999903</c:v>
                </c:pt>
                <c:pt idx="197">
                  <c:v>95.6</c:v>
                </c:pt>
                <c:pt idx="198">
                  <c:v>95.55</c:v>
                </c:pt>
                <c:pt idx="199">
                  <c:v>96.449999999999903</c:v>
                </c:pt>
                <c:pt idx="200">
                  <c:v>95.449999999999903</c:v>
                </c:pt>
                <c:pt idx="201">
                  <c:v>97.75</c:v>
                </c:pt>
                <c:pt idx="202">
                  <c:v>97.9</c:v>
                </c:pt>
                <c:pt idx="203">
                  <c:v>96.7</c:v>
                </c:pt>
                <c:pt idx="204">
                  <c:v>98.5</c:v>
                </c:pt>
                <c:pt idx="205">
                  <c:v>99</c:v>
                </c:pt>
                <c:pt idx="206">
                  <c:v>99.45</c:v>
                </c:pt>
                <c:pt idx="207">
                  <c:v>98.4</c:v>
                </c:pt>
                <c:pt idx="208">
                  <c:v>99.1</c:v>
                </c:pt>
                <c:pt idx="209">
                  <c:v>97.95</c:v>
                </c:pt>
                <c:pt idx="210">
                  <c:v>99.25</c:v>
                </c:pt>
                <c:pt idx="211">
                  <c:v>97.4</c:v>
                </c:pt>
                <c:pt idx="212">
                  <c:v>99.1</c:v>
                </c:pt>
                <c:pt idx="213">
                  <c:v>98.199999999999903</c:v>
                </c:pt>
                <c:pt idx="214">
                  <c:v>96.25</c:v>
                </c:pt>
                <c:pt idx="215">
                  <c:v>98.199999999999903</c:v>
                </c:pt>
                <c:pt idx="216">
                  <c:v>94.65</c:v>
                </c:pt>
                <c:pt idx="217">
                  <c:v>97.199999999999903</c:v>
                </c:pt>
                <c:pt idx="218">
                  <c:v>99.5</c:v>
                </c:pt>
                <c:pt idx="219">
                  <c:v>99.45</c:v>
                </c:pt>
                <c:pt idx="220">
                  <c:v>98</c:v>
                </c:pt>
                <c:pt idx="221">
                  <c:v>97.35</c:v>
                </c:pt>
                <c:pt idx="222">
                  <c:v>99.2</c:v>
                </c:pt>
                <c:pt idx="223">
                  <c:v>91.6</c:v>
                </c:pt>
                <c:pt idx="224">
                  <c:v>94.9</c:v>
                </c:pt>
                <c:pt idx="225">
                  <c:v>95.8</c:v>
                </c:pt>
                <c:pt idx="226">
                  <c:v>98.1</c:v>
                </c:pt>
                <c:pt idx="227">
                  <c:v>99.35</c:v>
                </c:pt>
                <c:pt idx="228">
                  <c:v>99.65</c:v>
                </c:pt>
                <c:pt idx="229">
                  <c:v>101.65</c:v>
                </c:pt>
                <c:pt idx="230">
                  <c:v>88.1</c:v>
                </c:pt>
                <c:pt idx="231">
                  <c:v>74.05</c:v>
                </c:pt>
                <c:pt idx="232">
                  <c:v>74.449999999999903</c:v>
                </c:pt>
                <c:pt idx="233">
                  <c:v>80.3</c:v>
                </c:pt>
                <c:pt idx="234">
                  <c:v>76.5</c:v>
                </c:pt>
                <c:pt idx="235">
                  <c:v>76.449999999999903</c:v>
                </c:pt>
                <c:pt idx="236">
                  <c:v>83.4</c:v>
                </c:pt>
                <c:pt idx="237">
                  <c:v>83.1</c:v>
                </c:pt>
                <c:pt idx="238">
                  <c:v>79</c:v>
                </c:pt>
                <c:pt idx="239">
                  <c:v>81.45</c:v>
                </c:pt>
                <c:pt idx="240">
                  <c:v>80.8</c:v>
                </c:pt>
                <c:pt idx="241">
                  <c:v>77</c:v>
                </c:pt>
                <c:pt idx="242">
                  <c:v>83.1</c:v>
                </c:pt>
                <c:pt idx="243">
                  <c:v>85.65</c:v>
                </c:pt>
                <c:pt idx="244">
                  <c:v>82.05</c:v>
                </c:pt>
                <c:pt idx="245">
                  <c:v>83.7</c:v>
                </c:pt>
                <c:pt idx="246">
                  <c:v>82.3</c:v>
                </c:pt>
                <c:pt idx="247">
                  <c:v>74.400000000000006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70-4783-80C9-5B5DBF73B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8425535"/>
        <c:axId val="1058422207"/>
      </c:lineChart>
      <c:lineChart>
        <c:grouping val="standard"/>
        <c:varyColors val="0"/>
        <c:ser>
          <c:idx val="1"/>
          <c:order val="1"/>
          <c:tx>
            <c:strRef>
              <c:f>'EDA Visualizations'!$AF$1</c:f>
              <c:strCache>
                <c:ptCount val="1"/>
                <c:pt idx="0">
                  <c:v>Flour 12-Month Percent Change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'EDA Visualizations'!$A$2:$A$249</c:f>
              <c:numCache>
                <c:formatCode>m/d/yyyy</c:formatCode>
                <c:ptCount val="248"/>
                <c:pt idx="0">
                  <c:v>36892</c:v>
                </c:pt>
                <c:pt idx="1">
                  <c:v>36923</c:v>
                </c:pt>
                <c:pt idx="2">
                  <c:v>36951</c:v>
                </c:pt>
                <c:pt idx="3">
                  <c:v>36982</c:v>
                </c:pt>
                <c:pt idx="4">
                  <c:v>37012</c:v>
                </c:pt>
                <c:pt idx="5">
                  <c:v>37043</c:v>
                </c:pt>
                <c:pt idx="6">
                  <c:v>37073</c:v>
                </c:pt>
                <c:pt idx="7">
                  <c:v>37104</c:v>
                </c:pt>
                <c:pt idx="8">
                  <c:v>37135</c:v>
                </c:pt>
                <c:pt idx="9">
                  <c:v>37165</c:v>
                </c:pt>
                <c:pt idx="10">
                  <c:v>37196</c:v>
                </c:pt>
                <c:pt idx="11">
                  <c:v>37226</c:v>
                </c:pt>
                <c:pt idx="12">
                  <c:v>37257</c:v>
                </c:pt>
                <c:pt idx="13">
                  <c:v>37288</c:v>
                </c:pt>
                <c:pt idx="14">
                  <c:v>37316</c:v>
                </c:pt>
                <c:pt idx="15">
                  <c:v>37347</c:v>
                </c:pt>
                <c:pt idx="16">
                  <c:v>37377</c:v>
                </c:pt>
                <c:pt idx="17">
                  <c:v>37408</c:v>
                </c:pt>
                <c:pt idx="18">
                  <c:v>37438</c:v>
                </c:pt>
                <c:pt idx="19">
                  <c:v>37469</c:v>
                </c:pt>
                <c:pt idx="20">
                  <c:v>37500</c:v>
                </c:pt>
                <c:pt idx="21">
                  <c:v>37530</c:v>
                </c:pt>
                <c:pt idx="22">
                  <c:v>37561</c:v>
                </c:pt>
                <c:pt idx="23">
                  <c:v>37591</c:v>
                </c:pt>
                <c:pt idx="24">
                  <c:v>37622</c:v>
                </c:pt>
                <c:pt idx="25">
                  <c:v>37653</c:v>
                </c:pt>
                <c:pt idx="26">
                  <c:v>37681</c:v>
                </c:pt>
                <c:pt idx="27">
                  <c:v>37712</c:v>
                </c:pt>
                <c:pt idx="28">
                  <c:v>37742</c:v>
                </c:pt>
                <c:pt idx="29">
                  <c:v>37773</c:v>
                </c:pt>
                <c:pt idx="30">
                  <c:v>37803</c:v>
                </c:pt>
                <c:pt idx="31">
                  <c:v>37834</c:v>
                </c:pt>
                <c:pt idx="32">
                  <c:v>37865</c:v>
                </c:pt>
                <c:pt idx="33">
                  <c:v>37895</c:v>
                </c:pt>
                <c:pt idx="34">
                  <c:v>37926</c:v>
                </c:pt>
                <c:pt idx="35">
                  <c:v>37956</c:v>
                </c:pt>
                <c:pt idx="36">
                  <c:v>37987</c:v>
                </c:pt>
                <c:pt idx="37">
                  <c:v>38018</c:v>
                </c:pt>
                <c:pt idx="38">
                  <c:v>38047</c:v>
                </c:pt>
                <c:pt idx="39">
                  <c:v>38078</c:v>
                </c:pt>
                <c:pt idx="40">
                  <c:v>38108</c:v>
                </c:pt>
                <c:pt idx="41">
                  <c:v>38139</c:v>
                </c:pt>
                <c:pt idx="42">
                  <c:v>38169</c:v>
                </c:pt>
                <c:pt idx="43">
                  <c:v>38200</c:v>
                </c:pt>
                <c:pt idx="44">
                  <c:v>38231</c:v>
                </c:pt>
                <c:pt idx="45">
                  <c:v>38261</c:v>
                </c:pt>
                <c:pt idx="46">
                  <c:v>38292</c:v>
                </c:pt>
                <c:pt idx="47">
                  <c:v>38322</c:v>
                </c:pt>
                <c:pt idx="48">
                  <c:v>38353</c:v>
                </c:pt>
                <c:pt idx="49">
                  <c:v>38384</c:v>
                </c:pt>
                <c:pt idx="50">
                  <c:v>38412</c:v>
                </c:pt>
                <c:pt idx="51">
                  <c:v>38443</c:v>
                </c:pt>
                <c:pt idx="52">
                  <c:v>38473</c:v>
                </c:pt>
                <c:pt idx="53">
                  <c:v>38504</c:v>
                </c:pt>
                <c:pt idx="54">
                  <c:v>38534</c:v>
                </c:pt>
                <c:pt idx="55">
                  <c:v>38565</c:v>
                </c:pt>
                <c:pt idx="56">
                  <c:v>38596</c:v>
                </c:pt>
                <c:pt idx="57">
                  <c:v>38626</c:v>
                </c:pt>
                <c:pt idx="58">
                  <c:v>38657</c:v>
                </c:pt>
                <c:pt idx="59">
                  <c:v>38687</c:v>
                </c:pt>
                <c:pt idx="60">
                  <c:v>38718</c:v>
                </c:pt>
                <c:pt idx="61">
                  <c:v>38749</c:v>
                </c:pt>
                <c:pt idx="62">
                  <c:v>38777</c:v>
                </c:pt>
                <c:pt idx="63">
                  <c:v>38808</c:v>
                </c:pt>
                <c:pt idx="64">
                  <c:v>38838</c:v>
                </c:pt>
                <c:pt idx="65">
                  <c:v>38869</c:v>
                </c:pt>
                <c:pt idx="66">
                  <c:v>38899</c:v>
                </c:pt>
                <c:pt idx="67">
                  <c:v>38930</c:v>
                </c:pt>
                <c:pt idx="68">
                  <c:v>38961</c:v>
                </c:pt>
                <c:pt idx="69">
                  <c:v>38991</c:v>
                </c:pt>
                <c:pt idx="70">
                  <c:v>39022</c:v>
                </c:pt>
                <c:pt idx="71">
                  <c:v>39052</c:v>
                </c:pt>
                <c:pt idx="72">
                  <c:v>39083</c:v>
                </c:pt>
                <c:pt idx="73">
                  <c:v>39114</c:v>
                </c:pt>
                <c:pt idx="74">
                  <c:v>39142</c:v>
                </c:pt>
                <c:pt idx="75">
                  <c:v>39173</c:v>
                </c:pt>
                <c:pt idx="76">
                  <c:v>39203</c:v>
                </c:pt>
                <c:pt idx="77">
                  <c:v>39234</c:v>
                </c:pt>
                <c:pt idx="78">
                  <c:v>39264</c:v>
                </c:pt>
                <c:pt idx="79">
                  <c:v>39295</c:v>
                </c:pt>
                <c:pt idx="80">
                  <c:v>39326</c:v>
                </c:pt>
                <c:pt idx="81">
                  <c:v>39356</c:v>
                </c:pt>
                <c:pt idx="82">
                  <c:v>39387</c:v>
                </c:pt>
                <c:pt idx="83">
                  <c:v>39417</c:v>
                </c:pt>
                <c:pt idx="84">
                  <c:v>39448</c:v>
                </c:pt>
                <c:pt idx="85">
                  <c:v>39479</c:v>
                </c:pt>
                <c:pt idx="86">
                  <c:v>39508</c:v>
                </c:pt>
                <c:pt idx="87">
                  <c:v>39539</c:v>
                </c:pt>
                <c:pt idx="88">
                  <c:v>39569</c:v>
                </c:pt>
                <c:pt idx="89">
                  <c:v>39600</c:v>
                </c:pt>
                <c:pt idx="90">
                  <c:v>39630</c:v>
                </c:pt>
                <c:pt idx="91">
                  <c:v>39661</c:v>
                </c:pt>
                <c:pt idx="92">
                  <c:v>39692</c:v>
                </c:pt>
                <c:pt idx="93">
                  <c:v>39722</c:v>
                </c:pt>
                <c:pt idx="94">
                  <c:v>39753</c:v>
                </c:pt>
                <c:pt idx="95">
                  <c:v>39783</c:v>
                </c:pt>
                <c:pt idx="96">
                  <c:v>39814</c:v>
                </c:pt>
                <c:pt idx="97">
                  <c:v>39845</c:v>
                </c:pt>
                <c:pt idx="98">
                  <c:v>39873</c:v>
                </c:pt>
                <c:pt idx="99">
                  <c:v>39904</c:v>
                </c:pt>
                <c:pt idx="100">
                  <c:v>39934</c:v>
                </c:pt>
                <c:pt idx="101">
                  <c:v>39965</c:v>
                </c:pt>
                <c:pt idx="102">
                  <c:v>39995</c:v>
                </c:pt>
                <c:pt idx="103">
                  <c:v>40026</c:v>
                </c:pt>
                <c:pt idx="104">
                  <c:v>40057</c:v>
                </c:pt>
                <c:pt idx="105">
                  <c:v>40087</c:v>
                </c:pt>
                <c:pt idx="106">
                  <c:v>40118</c:v>
                </c:pt>
                <c:pt idx="107">
                  <c:v>40148</c:v>
                </c:pt>
                <c:pt idx="108">
                  <c:v>40179</c:v>
                </c:pt>
                <c:pt idx="109">
                  <c:v>40210</c:v>
                </c:pt>
                <c:pt idx="110">
                  <c:v>40238</c:v>
                </c:pt>
                <c:pt idx="111">
                  <c:v>40269</c:v>
                </c:pt>
                <c:pt idx="112">
                  <c:v>40299</c:v>
                </c:pt>
                <c:pt idx="113">
                  <c:v>40330</c:v>
                </c:pt>
                <c:pt idx="114">
                  <c:v>40360</c:v>
                </c:pt>
                <c:pt idx="115">
                  <c:v>40391</c:v>
                </c:pt>
                <c:pt idx="116">
                  <c:v>40422</c:v>
                </c:pt>
                <c:pt idx="117">
                  <c:v>40452</c:v>
                </c:pt>
                <c:pt idx="118">
                  <c:v>40483</c:v>
                </c:pt>
                <c:pt idx="119">
                  <c:v>40513</c:v>
                </c:pt>
                <c:pt idx="120">
                  <c:v>40544</c:v>
                </c:pt>
                <c:pt idx="121">
                  <c:v>40575</c:v>
                </c:pt>
                <c:pt idx="122">
                  <c:v>40603</c:v>
                </c:pt>
                <c:pt idx="123">
                  <c:v>40634</c:v>
                </c:pt>
                <c:pt idx="124">
                  <c:v>40664</c:v>
                </c:pt>
                <c:pt idx="125">
                  <c:v>40695</c:v>
                </c:pt>
                <c:pt idx="126">
                  <c:v>40725</c:v>
                </c:pt>
                <c:pt idx="127">
                  <c:v>40756</c:v>
                </c:pt>
                <c:pt idx="128">
                  <c:v>40787</c:v>
                </c:pt>
                <c:pt idx="129">
                  <c:v>40817</c:v>
                </c:pt>
                <c:pt idx="130">
                  <c:v>40848</c:v>
                </c:pt>
                <c:pt idx="131">
                  <c:v>40878</c:v>
                </c:pt>
                <c:pt idx="132">
                  <c:v>40909</c:v>
                </c:pt>
                <c:pt idx="133">
                  <c:v>40940</c:v>
                </c:pt>
                <c:pt idx="134">
                  <c:v>40969</c:v>
                </c:pt>
                <c:pt idx="135">
                  <c:v>41000</c:v>
                </c:pt>
                <c:pt idx="136">
                  <c:v>41030</c:v>
                </c:pt>
                <c:pt idx="137">
                  <c:v>41061</c:v>
                </c:pt>
                <c:pt idx="138">
                  <c:v>41091</c:v>
                </c:pt>
                <c:pt idx="139">
                  <c:v>41122</c:v>
                </c:pt>
                <c:pt idx="140">
                  <c:v>41153</c:v>
                </c:pt>
                <c:pt idx="141">
                  <c:v>41183</c:v>
                </c:pt>
                <c:pt idx="142">
                  <c:v>41214</c:v>
                </c:pt>
                <c:pt idx="143">
                  <c:v>41244</c:v>
                </c:pt>
                <c:pt idx="144">
                  <c:v>41275</c:v>
                </c:pt>
                <c:pt idx="145">
                  <c:v>41306</c:v>
                </c:pt>
                <c:pt idx="146">
                  <c:v>41334</c:v>
                </c:pt>
                <c:pt idx="147">
                  <c:v>41365</c:v>
                </c:pt>
                <c:pt idx="148">
                  <c:v>41395</c:v>
                </c:pt>
                <c:pt idx="149">
                  <c:v>41426</c:v>
                </c:pt>
                <c:pt idx="150">
                  <c:v>41456</c:v>
                </c:pt>
                <c:pt idx="151">
                  <c:v>41487</c:v>
                </c:pt>
                <c:pt idx="152">
                  <c:v>41518</c:v>
                </c:pt>
                <c:pt idx="153">
                  <c:v>41548</c:v>
                </c:pt>
                <c:pt idx="154">
                  <c:v>41579</c:v>
                </c:pt>
                <c:pt idx="155">
                  <c:v>41609</c:v>
                </c:pt>
                <c:pt idx="156">
                  <c:v>41640</c:v>
                </c:pt>
                <c:pt idx="157">
                  <c:v>41671</c:v>
                </c:pt>
                <c:pt idx="158">
                  <c:v>41699</c:v>
                </c:pt>
                <c:pt idx="159">
                  <c:v>41730</c:v>
                </c:pt>
                <c:pt idx="160">
                  <c:v>41760</c:v>
                </c:pt>
                <c:pt idx="161">
                  <c:v>41791</c:v>
                </c:pt>
                <c:pt idx="162">
                  <c:v>41821</c:v>
                </c:pt>
                <c:pt idx="163">
                  <c:v>41852</c:v>
                </c:pt>
                <c:pt idx="164">
                  <c:v>41883</c:v>
                </c:pt>
                <c:pt idx="165">
                  <c:v>41913</c:v>
                </c:pt>
                <c:pt idx="166">
                  <c:v>41944</c:v>
                </c:pt>
                <c:pt idx="167">
                  <c:v>41974</c:v>
                </c:pt>
                <c:pt idx="168">
                  <c:v>42005</c:v>
                </c:pt>
                <c:pt idx="169">
                  <c:v>42036</c:v>
                </c:pt>
                <c:pt idx="170">
                  <c:v>42064</c:v>
                </c:pt>
                <c:pt idx="171">
                  <c:v>42095</c:v>
                </c:pt>
                <c:pt idx="172">
                  <c:v>42125</c:v>
                </c:pt>
                <c:pt idx="173">
                  <c:v>42156</c:v>
                </c:pt>
                <c:pt idx="174">
                  <c:v>42186</c:v>
                </c:pt>
                <c:pt idx="175">
                  <c:v>42217</c:v>
                </c:pt>
                <c:pt idx="176">
                  <c:v>42248</c:v>
                </c:pt>
                <c:pt idx="177">
                  <c:v>42278</c:v>
                </c:pt>
                <c:pt idx="178">
                  <c:v>42309</c:v>
                </c:pt>
                <c:pt idx="179">
                  <c:v>42339</c:v>
                </c:pt>
                <c:pt idx="180">
                  <c:v>42370</c:v>
                </c:pt>
                <c:pt idx="181">
                  <c:v>42401</c:v>
                </c:pt>
                <c:pt idx="182">
                  <c:v>42430</c:v>
                </c:pt>
                <c:pt idx="183">
                  <c:v>42461</c:v>
                </c:pt>
                <c:pt idx="184">
                  <c:v>42491</c:v>
                </c:pt>
                <c:pt idx="185">
                  <c:v>42522</c:v>
                </c:pt>
                <c:pt idx="186">
                  <c:v>42552</c:v>
                </c:pt>
                <c:pt idx="187">
                  <c:v>42583</c:v>
                </c:pt>
                <c:pt idx="188">
                  <c:v>42614</c:v>
                </c:pt>
                <c:pt idx="189">
                  <c:v>42644</c:v>
                </c:pt>
                <c:pt idx="190">
                  <c:v>42675</c:v>
                </c:pt>
                <c:pt idx="191">
                  <c:v>42705</c:v>
                </c:pt>
                <c:pt idx="192">
                  <c:v>42736</c:v>
                </c:pt>
                <c:pt idx="193">
                  <c:v>42767</c:v>
                </c:pt>
                <c:pt idx="194">
                  <c:v>42795</c:v>
                </c:pt>
                <c:pt idx="195">
                  <c:v>42826</c:v>
                </c:pt>
                <c:pt idx="196">
                  <c:v>42856</c:v>
                </c:pt>
                <c:pt idx="197">
                  <c:v>42887</c:v>
                </c:pt>
                <c:pt idx="198">
                  <c:v>42917</c:v>
                </c:pt>
                <c:pt idx="199">
                  <c:v>42948</c:v>
                </c:pt>
                <c:pt idx="200">
                  <c:v>42979</c:v>
                </c:pt>
                <c:pt idx="201">
                  <c:v>43009</c:v>
                </c:pt>
                <c:pt idx="202">
                  <c:v>43040</c:v>
                </c:pt>
                <c:pt idx="203">
                  <c:v>43070</c:v>
                </c:pt>
                <c:pt idx="204">
                  <c:v>43101</c:v>
                </c:pt>
                <c:pt idx="205">
                  <c:v>43132</c:v>
                </c:pt>
                <c:pt idx="206">
                  <c:v>43160</c:v>
                </c:pt>
                <c:pt idx="207">
                  <c:v>43191</c:v>
                </c:pt>
                <c:pt idx="208">
                  <c:v>43221</c:v>
                </c:pt>
                <c:pt idx="209">
                  <c:v>43252</c:v>
                </c:pt>
                <c:pt idx="210">
                  <c:v>43282</c:v>
                </c:pt>
                <c:pt idx="211">
                  <c:v>43313</c:v>
                </c:pt>
                <c:pt idx="212">
                  <c:v>43344</c:v>
                </c:pt>
                <c:pt idx="213">
                  <c:v>43374</c:v>
                </c:pt>
                <c:pt idx="214">
                  <c:v>43405</c:v>
                </c:pt>
                <c:pt idx="215">
                  <c:v>43435</c:v>
                </c:pt>
                <c:pt idx="216">
                  <c:v>43466</c:v>
                </c:pt>
                <c:pt idx="217">
                  <c:v>43497</c:v>
                </c:pt>
                <c:pt idx="218">
                  <c:v>43525</c:v>
                </c:pt>
                <c:pt idx="219">
                  <c:v>43556</c:v>
                </c:pt>
                <c:pt idx="220">
                  <c:v>43586</c:v>
                </c:pt>
                <c:pt idx="221">
                  <c:v>43617</c:v>
                </c:pt>
                <c:pt idx="222">
                  <c:v>43647</c:v>
                </c:pt>
                <c:pt idx="223">
                  <c:v>43678</c:v>
                </c:pt>
                <c:pt idx="224">
                  <c:v>43709</c:v>
                </c:pt>
                <c:pt idx="225">
                  <c:v>43739</c:v>
                </c:pt>
                <c:pt idx="226">
                  <c:v>43770</c:v>
                </c:pt>
                <c:pt idx="227">
                  <c:v>43800</c:v>
                </c:pt>
                <c:pt idx="228">
                  <c:v>43831</c:v>
                </c:pt>
                <c:pt idx="229">
                  <c:v>43862</c:v>
                </c:pt>
                <c:pt idx="230">
                  <c:v>43891</c:v>
                </c:pt>
                <c:pt idx="231">
                  <c:v>43922</c:v>
                </c:pt>
                <c:pt idx="232">
                  <c:v>43952</c:v>
                </c:pt>
                <c:pt idx="233">
                  <c:v>43983</c:v>
                </c:pt>
                <c:pt idx="234">
                  <c:v>44013</c:v>
                </c:pt>
                <c:pt idx="235">
                  <c:v>44044</c:v>
                </c:pt>
                <c:pt idx="236">
                  <c:v>44075</c:v>
                </c:pt>
                <c:pt idx="237">
                  <c:v>44105</c:v>
                </c:pt>
                <c:pt idx="238">
                  <c:v>44136</c:v>
                </c:pt>
                <c:pt idx="239">
                  <c:v>44166</c:v>
                </c:pt>
                <c:pt idx="240">
                  <c:v>44197</c:v>
                </c:pt>
                <c:pt idx="241">
                  <c:v>44228</c:v>
                </c:pt>
                <c:pt idx="242">
                  <c:v>44256</c:v>
                </c:pt>
                <c:pt idx="243">
                  <c:v>44287</c:v>
                </c:pt>
                <c:pt idx="244">
                  <c:v>44317</c:v>
                </c:pt>
                <c:pt idx="245">
                  <c:v>44348</c:v>
                </c:pt>
                <c:pt idx="246">
                  <c:v>44378</c:v>
                </c:pt>
                <c:pt idx="247">
                  <c:v>44409</c:v>
                </c:pt>
              </c:numCache>
            </c:numRef>
          </c:cat>
          <c:val>
            <c:numRef>
              <c:f>'EDA Visualizations'!$AF$2:$AF$249</c:f>
              <c:numCache>
                <c:formatCode>General</c:formatCode>
                <c:ptCount val="248"/>
                <c:pt idx="0">
                  <c:v>6.3</c:v>
                </c:pt>
                <c:pt idx="1">
                  <c:v>15</c:v>
                </c:pt>
                <c:pt idx="2">
                  <c:v>9.5</c:v>
                </c:pt>
                <c:pt idx="3">
                  <c:v>-2.5</c:v>
                </c:pt>
                <c:pt idx="4">
                  <c:v>2.6</c:v>
                </c:pt>
                <c:pt idx="5">
                  <c:v>2.6</c:v>
                </c:pt>
                <c:pt idx="6">
                  <c:v>3.3</c:v>
                </c:pt>
                <c:pt idx="7">
                  <c:v>4.5999999999999996</c:v>
                </c:pt>
                <c:pt idx="8">
                  <c:v>-2.2999999999999998</c:v>
                </c:pt>
                <c:pt idx="9">
                  <c:v>1</c:v>
                </c:pt>
                <c:pt idx="10">
                  <c:v>9.1999999999999993</c:v>
                </c:pt>
                <c:pt idx="11">
                  <c:v>2.5</c:v>
                </c:pt>
                <c:pt idx="12">
                  <c:v>4.9000000000000004</c:v>
                </c:pt>
                <c:pt idx="13">
                  <c:v>3.6</c:v>
                </c:pt>
                <c:pt idx="14">
                  <c:v>-0.6</c:v>
                </c:pt>
                <c:pt idx="15">
                  <c:v>11.2</c:v>
                </c:pt>
                <c:pt idx="16">
                  <c:v>4.2</c:v>
                </c:pt>
                <c:pt idx="17">
                  <c:v>3.8</c:v>
                </c:pt>
                <c:pt idx="18">
                  <c:v>1.6</c:v>
                </c:pt>
                <c:pt idx="19">
                  <c:v>1.3</c:v>
                </c:pt>
                <c:pt idx="20">
                  <c:v>8.8000000000000007</c:v>
                </c:pt>
                <c:pt idx="21">
                  <c:v>-6.5</c:v>
                </c:pt>
                <c:pt idx="22">
                  <c:v>1.7</c:v>
                </c:pt>
                <c:pt idx="23">
                  <c:v>3.5</c:v>
                </c:pt>
                <c:pt idx="24">
                  <c:v>-0.9</c:v>
                </c:pt>
                <c:pt idx="25">
                  <c:v>-6</c:v>
                </c:pt>
                <c:pt idx="26">
                  <c:v>2.9</c:v>
                </c:pt>
                <c:pt idx="27">
                  <c:v>3.6</c:v>
                </c:pt>
                <c:pt idx="28">
                  <c:v>1.2</c:v>
                </c:pt>
                <c:pt idx="29">
                  <c:v>0.6</c:v>
                </c:pt>
                <c:pt idx="30">
                  <c:v>2.5</c:v>
                </c:pt>
                <c:pt idx="31">
                  <c:v>2.2000000000000002</c:v>
                </c:pt>
                <c:pt idx="32">
                  <c:v>-1.6</c:v>
                </c:pt>
                <c:pt idx="33">
                  <c:v>-0.3</c:v>
                </c:pt>
                <c:pt idx="34">
                  <c:v>-2.1</c:v>
                </c:pt>
                <c:pt idx="35">
                  <c:v>-1.7</c:v>
                </c:pt>
                <c:pt idx="36">
                  <c:v>-2.8</c:v>
                </c:pt>
                <c:pt idx="37">
                  <c:v>1</c:v>
                </c:pt>
                <c:pt idx="38">
                  <c:v>-6</c:v>
                </c:pt>
                <c:pt idx="39">
                  <c:v>-11</c:v>
                </c:pt>
                <c:pt idx="40">
                  <c:v>-9.1999999999999993</c:v>
                </c:pt>
                <c:pt idx="41">
                  <c:v>-4.5999999999999996</c:v>
                </c:pt>
                <c:pt idx="42">
                  <c:v>-1.2</c:v>
                </c:pt>
                <c:pt idx="43">
                  <c:v>-1.5</c:v>
                </c:pt>
                <c:pt idx="44">
                  <c:v>-3.2</c:v>
                </c:pt>
                <c:pt idx="45">
                  <c:v>3.8</c:v>
                </c:pt>
                <c:pt idx="46">
                  <c:v>2.1</c:v>
                </c:pt>
                <c:pt idx="47">
                  <c:v>-0.7</c:v>
                </c:pt>
                <c:pt idx="48">
                  <c:v>5.9</c:v>
                </c:pt>
                <c:pt idx="49">
                  <c:v>7.9</c:v>
                </c:pt>
                <c:pt idx="50">
                  <c:v>8.6999999999999993</c:v>
                </c:pt>
                <c:pt idx="51">
                  <c:v>13.8</c:v>
                </c:pt>
                <c:pt idx="52">
                  <c:v>10.8</c:v>
                </c:pt>
                <c:pt idx="53">
                  <c:v>8</c:v>
                </c:pt>
                <c:pt idx="54">
                  <c:v>4.9000000000000004</c:v>
                </c:pt>
                <c:pt idx="55">
                  <c:v>5.2</c:v>
                </c:pt>
                <c:pt idx="56">
                  <c:v>7.2</c:v>
                </c:pt>
                <c:pt idx="57">
                  <c:v>4</c:v>
                </c:pt>
                <c:pt idx="58">
                  <c:v>2.4</c:v>
                </c:pt>
                <c:pt idx="59">
                  <c:v>6.3</c:v>
                </c:pt>
                <c:pt idx="60">
                  <c:v>0.9</c:v>
                </c:pt>
                <c:pt idx="61">
                  <c:v>0</c:v>
                </c:pt>
                <c:pt idx="62">
                  <c:v>0</c:v>
                </c:pt>
                <c:pt idx="63">
                  <c:v>-0.6</c:v>
                </c:pt>
                <c:pt idx="64">
                  <c:v>0.6</c:v>
                </c:pt>
                <c:pt idx="65">
                  <c:v>-0.3</c:v>
                </c:pt>
                <c:pt idx="66">
                  <c:v>-0.3</c:v>
                </c:pt>
                <c:pt idx="67">
                  <c:v>0</c:v>
                </c:pt>
                <c:pt idx="68">
                  <c:v>3.6</c:v>
                </c:pt>
                <c:pt idx="69">
                  <c:v>3.2</c:v>
                </c:pt>
                <c:pt idx="70">
                  <c:v>6.4</c:v>
                </c:pt>
                <c:pt idx="71">
                  <c:v>5</c:v>
                </c:pt>
                <c:pt idx="72">
                  <c:v>5.5</c:v>
                </c:pt>
                <c:pt idx="73">
                  <c:v>9.1999999999999993</c:v>
                </c:pt>
                <c:pt idx="74">
                  <c:v>9.5</c:v>
                </c:pt>
                <c:pt idx="75">
                  <c:v>10.6</c:v>
                </c:pt>
                <c:pt idx="76">
                  <c:v>6</c:v>
                </c:pt>
                <c:pt idx="77">
                  <c:v>4.2</c:v>
                </c:pt>
                <c:pt idx="78">
                  <c:v>4.0999999999999996</c:v>
                </c:pt>
                <c:pt idx="79">
                  <c:v>4.0999999999999996</c:v>
                </c:pt>
                <c:pt idx="80">
                  <c:v>5.6</c:v>
                </c:pt>
                <c:pt idx="81">
                  <c:v>10.6</c:v>
                </c:pt>
                <c:pt idx="82">
                  <c:v>22.4</c:v>
                </c:pt>
                <c:pt idx="83">
                  <c:v>25.2</c:v>
                </c:pt>
                <c:pt idx="84">
                  <c:v>21.7</c:v>
                </c:pt>
                <c:pt idx="85">
                  <c:v>27.8</c:v>
                </c:pt>
                <c:pt idx="86">
                  <c:v>37</c:v>
                </c:pt>
                <c:pt idx="87">
                  <c:v>46.3</c:v>
                </c:pt>
                <c:pt idx="88">
                  <c:v>52.1</c:v>
                </c:pt>
                <c:pt idx="89">
                  <c:v>51.1</c:v>
                </c:pt>
                <c:pt idx="90">
                  <c:v>54.1</c:v>
                </c:pt>
                <c:pt idx="91">
                  <c:v>51.8</c:v>
                </c:pt>
                <c:pt idx="92">
                  <c:v>47.8</c:v>
                </c:pt>
                <c:pt idx="93">
                  <c:v>46.8</c:v>
                </c:pt>
                <c:pt idx="94">
                  <c:v>27.3</c:v>
                </c:pt>
                <c:pt idx="95">
                  <c:v>26.6</c:v>
                </c:pt>
                <c:pt idx="96">
                  <c:v>22.8</c:v>
                </c:pt>
                <c:pt idx="97">
                  <c:v>11.9</c:v>
                </c:pt>
                <c:pt idx="98">
                  <c:v>2.9</c:v>
                </c:pt>
                <c:pt idx="99">
                  <c:v>-6.4</c:v>
                </c:pt>
                <c:pt idx="100">
                  <c:v>-3.6</c:v>
                </c:pt>
                <c:pt idx="101">
                  <c:v>-2.5</c:v>
                </c:pt>
                <c:pt idx="102">
                  <c:v>-4.5999999999999996</c:v>
                </c:pt>
                <c:pt idx="103">
                  <c:v>-4.0999999999999996</c:v>
                </c:pt>
                <c:pt idx="104">
                  <c:v>-4.0999999999999996</c:v>
                </c:pt>
                <c:pt idx="105">
                  <c:v>-4</c:v>
                </c:pt>
                <c:pt idx="106">
                  <c:v>-7.3</c:v>
                </c:pt>
                <c:pt idx="107">
                  <c:v>-7.9</c:v>
                </c:pt>
                <c:pt idx="108">
                  <c:v>-5</c:v>
                </c:pt>
                <c:pt idx="109">
                  <c:v>-2.6</c:v>
                </c:pt>
                <c:pt idx="110">
                  <c:v>-4.8</c:v>
                </c:pt>
                <c:pt idx="111">
                  <c:v>-2.5</c:v>
                </c:pt>
                <c:pt idx="112">
                  <c:v>-5.8</c:v>
                </c:pt>
                <c:pt idx="113">
                  <c:v>-6.2</c:v>
                </c:pt>
                <c:pt idx="114">
                  <c:v>-6.7</c:v>
                </c:pt>
                <c:pt idx="115">
                  <c:v>-5.4</c:v>
                </c:pt>
                <c:pt idx="116">
                  <c:v>-5.3</c:v>
                </c:pt>
                <c:pt idx="117">
                  <c:v>-5.6</c:v>
                </c:pt>
                <c:pt idx="118">
                  <c:v>-2.6</c:v>
                </c:pt>
                <c:pt idx="119">
                  <c:v>-5</c:v>
                </c:pt>
                <c:pt idx="120">
                  <c:v>-2.9</c:v>
                </c:pt>
                <c:pt idx="121">
                  <c:v>-0.4</c:v>
                </c:pt>
                <c:pt idx="122">
                  <c:v>6.1</c:v>
                </c:pt>
                <c:pt idx="123">
                  <c:v>5.7</c:v>
                </c:pt>
                <c:pt idx="124">
                  <c:v>7.4</c:v>
                </c:pt>
                <c:pt idx="125">
                  <c:v>9.1</c:v>
                </c:pt>
                <c:pt idx="126">
                  <c:v>10.1</c:v>
                </c:pt>
                <c:pt idx="127">
                  <c:v>9.8000000000000007</c:v>
                </c:pt>
                <c:pt idx="128">
                  <c:v>13.9</c:v>
                </c:pt>
                <c:pt idx="129">
                  <c:v>14.8</c:v>
                </c:pt>
                <c:pt idx="130">
                  <c:v>15.9</c:v>
                </c:pt>
                <c:pt idx="131">
                  <c:v>15.6</c:v>
                </c:pt>
                <c:pt idx="132">
                  <c:v>10.7</c:v>
                </c:pt>
                <c:pt idx="133">
                  <c:v>6.9</c:v>
                </c:pt>
                <c:pt idx="134">
                  <c:v>2.2000000000000002</c:v>
                </c:pt>
                <c:pt idx="135">
                  <c:v>3</c:v>
                </c:pt>
                <c:pt idx="136">
                  <c:v>-1.5</c:v>
                </c:pt>
                <c:pt idx="137">
                  <c:v>-1.7</c:v>
                </c:pt>
                <c:pt idx="138">
                  <c:v>-3.2</c:v>
                </c:pt>
                <c:pt idx="139">
                  <c:v>-1.1000000000000001</c:v>
                </c:pt>
                <c:pt idx="140">
                  <c:v>-4</c:v>
                </c:pt>
                <c:pt idx="141">
                  <c:v>-6.1</c:v>
                </c:pt>
                <c:pt idx="142">
                  <c:v>-3.9</c:v>
                </c:pt>
                <c:pt idx="143">
                  <c:v>-2</c:v>
                </c:pt>
                <c:pt idx="144">
                  <c:v>-0.8</c:v>
                </c:pt>
                <c:pt idx="145">
                  <c:v>-0.8</c:v>
                </c:pt>
                <c:pt idx="146">
                  <c:v>-3.9</c:v>
                </c:pt>
                <c:pt idx="147">
                  <c:v>1.4</c:v>
                </c:pt>
                <c:pt idx="148">
                  <c:v>3.3</c:v>
                </c:pt>
                <c:pt idx="149">
                  <c:v>2.7</c:v>
                </c:pt>
                <c:pt idx="150">
                  <c:v>2.7</c:v>
                </c:pt>
                <c:pt idx="151">
                  <c:v>-0.4</c:v>
                </c:pt>
                <c:pt idx="152">
                  <c:v>-1.1000000000000001</c:v>
                </c:pt>
                <c:pt idx="153">
                  <c:v>1.4</c:v>
                </c:pt>
                <c:pt idx="154">
                  <c:v>4</c:v>
                </c:pt>
                <c:pt idx="155">
                  <c:v>2.6</c:v>
                </c:pt>
                <c:pt idx="156">
                  <c:v>3.6</c:v>
                </c:pt>
                <c:pt idx="157">
                  <c:v>5.9</c:v>
                </c:pt>
                <c:pt idx="158">
                  <c:v>10.4</c:v>
                </c:pt>
                <c:pt idx="159">
                  <c:v>4.8</c:v>
                </c:pt>
                <c:pt idx="160">
                  <c:v>0.4</c:v>
                </c:pt>
                <c:pt idx="161">
                  <c:v>-0.2</c:v>
                </c:pt>
                <c:pt idx="162">
                  <c:v>-0.6</c:v>
                </c:pt>
                <c:pt idx="163">
                  <c:v>0.4</c:v>
                </c:pt>
                <c:pt idx="164">
                  <c:v>-1.7</c:v>
                </c:pt>
                <c:pt idx="165">
                  <c:v>-2.9</c:v>
                </c:pt>
                <c:pt idx="166">
                  <c:v>-0.4</c:v>
                </c:pt>
                <c:pt idx="167">
                  <c:v>-0.4</c:v>
                </c:pt>
                <c:pt idx="168">
                  <c:v>0.4</c:v>
                </c:pt>
                <c:pt idx="169">
                  <c:v>-5.4</c:v>
                </c:pt>
                <c:pt idx="170">
                  <c:v>-6</c:v>
                </c:pt>
                <c:pt idx="171">
                  <c:v>-6.9</c:v>
                </c:pt>
                <c:pt idx="172">
                  <c:v>-2.2999999999999998</c:v>
                </c:pt>
                <c:pt idx="173">
                  <c:v>-2.4</c:v>
                </c:pt>
                <c:pt idx="174">
                  <c:v>-2.2999999999999998</c:v>
                </c:pt>
                <c:pt idx="175">
                  <c:v>-1.3</c:v>
                </c:pt>
                <c:pt idx="176">
                  <c:v>0.8</c:v>
                </c:pt>
                <c:pt idx="177">
                  <c:v>2</c:v>
                </c:pt>
                <c:pt idx="178">
                  <c:v>-3.7</c:v>
                </c:pt>
                <c:pt idx="179">
                  <c:v>-2</c:v>
                </c:pt>
                <c:pt idx="180">
                  <c:v>-4.2</c:v>
                </c:pt>
                <c:pt idx="181">
                  <c:v>-0.6</c:v>
                </c:pt>
                <c:pt idx="182">
                  <c:v>-1.2</c:v>
                </c:pt>
                <c:pt idx="183">
                  <c:v>2.4</c:v>
                </c:pt>
                <c:pt idx="184">
                  <c:v>1</c:v>
                </c:pt>
                <c:pt idx="185">
                  <c:v>1.9</c:v>
                </c:pt>
                <c:pt idx="186">
                  <c:v>5.4</c:v>
                </c:pt>
                <c:pt idx="187">
                  <c:v>4.2</c:v>
                </c:pt>
                <c:pt idx="188">
                  <c:v>5.8</c:v>
                </c:pt>
                <c:pt idx="189">
                  <c:v>2.2999999999999998</c:v>
                </c:pt>
                <c:pt idx="190">
                  <c:v>2.2000000000000002</c:v>
                </c:pt>
                <c:pt idx="191">
                  <c:v>0.4</c:v>
                </c:pt>
                <c:pt idx="192">
                  <c:v>1.5</c:v>
                </c:pt>
                <c:pt idx="193">
                  <c:v>0.8</c:v>
                </c:pt>
                <c:pt idx="194">
                  <c:v>3.7</c:v>
                </c:pt>
                <c:pt idx="195">
                  <c:v>-1</c:v>
                </c:pt>
                <c:pt idx="196">
                  <c:v>-1.5</c:v>
                </c:pt>
                <c:pt idx="197">
                  <c:v>-4.2</c:v>
                </c:pt>
                <c:pt idx="198">
                  <c:v>-5.7</c:v>
                </c:pt>
                <c:pt idx="199">
                  <c:v>-6.2</c:v>
                </c:pt>
                <c:pt idx="200">
                  <c:v>-7.7</c:v>
                </c:pt>
                <c:pt idx="201">
                  <c:v>-4.4000000000000004</c:v>
                </c:pt>
                <c:pt idx="202">
                  <c:v>-7.5</c:v>
                </c:pt>
                <c:pt idx="203">
                  <c:v>-8.1999999999999993</c:v>
                </c:pt>
                <c:pt idx="204">
                  <c:v>-11.1</c:v>
                </c:pt>
                <c:pt idx="205">
                  <c:v>-10.6</c:v>
                </c:pt>
                <c:pt idx="206">
                  <c:v>-11.9</c:v>
                </c:pt>
                <c:pt idx="207">
                  <c:v>-8.5</c:v>
                </c:pt>
                <c:pt idx="208">
                  <c:v>-9.3000000000000007</c:v>
                </c:pt>
                <c:pt idx="209">
                  <c:v>-7.5</c:v>
                </c:pt>
                <c:pt idx="210">
                  <c:v>-8.6</c:v>
                </c:pt>
                <c:pt idx="211">
                  <c:v>-9.4</c:v>
                </c:pt>
                <c:pt idx="212">
                  <c:v>-7.5</c:v>
                </c:pt>
                <c:pt idx="213">
                  <c:v>-9.4</c:v>
                </c:pt>
                <c:pt idx="214">
                  <c:v>-7.7</c:v>
                </c:pt>
                <c:pt idx="215">
                  <c:v>-5.4</c:v>
                </c:pt>
                <c:pt idx="216">
                  <c:v>-6.8</c:v>
                </c:pt>
                <c:pt idx="217">
                  <c:v>-5.7</c:v>
                </c:pt>
                <c:pt idx="218">
                  <c:v>-4.9000000000000004</c:v>
                </c:pt>
                <c:pt idx="219">
                  <c:v>-8.1</c:v>
                </c:pt>
                <c:pt idx="220">
                  <c:v>-3.2</c:v>
                </c:pt>
                <c:pt idx="221">
                  <c:v>-4.5</c:v>
                </c:pt>
                <c:pt idx="222">
                  <c:v>-3</c:v>
                </c:pt>
                <c:pt idx="223">
                  <c:v>-3</c:v>
                </c:pt>
                <c:pt idx="224">
                  <c:v>-3.9</c:v>
                </c:pt>
                <c:pt idx="225">
                  <c:v>-4.5999999999999996</c:v>
                </c:pt>
                <c:pt idx="226">
                  <c:v>-3.7</c:v>
                </c:pt>
                <c:pt idx="227">
                  <c:v>-1.8</c:v>
                </c:pt>
                <c:pt idx="228">
                  <c:v>-0.2</c:v>
                </c:pt>
                <c:pt idx="229">
                  <c:v>-1.1000000000000001</c:v>
                </c:pt>
                <c:pt idx="230">
                  <c:v>-0.7</c:v>
                </c:pt>
                <c:pt idx="231">
                  <c:v>0.4</c:v>
                </c:pt>
                <c:pt idx="232">
                  <c:v>1.5</c:v>
                </c:pt>
                <c:pt idx="233">
                  <c:v>4.5</c:v>
                </c:pt>
                <c:pt idx="234">
                  <c:v>1.5</c:v>
                </c:pt>
                <c:pt idx="235">
                  <c:v>2</c:v>
                </c:pt>
                <c:pt idx="236">
                  <c:v>0.4</c:v>
                </c:pt>
                <c:pt idx="237">
                  <c:v>4.5999999999999996</c:v>
                </c:pt>
                <c:pt idx="238">
                  <c:v>6.7</c:v>
                </c:pt>
                <c:pt idx="239">
                  <c:v>4.9000000000000004</c:v>
                </c:pt>
                <c:pt idx="240">
                  <c:v>1.8</c:v>
                </c:pt>
                <c:pt idx="241">
                  <c:v>0.5</c:v>
                </c:pt>
                <c:pt idx="242">
                  <c:v>-1.4</c:v>
                </c:pt>
                <c:pt idx="243">
                  <c:v>0.4</c:v>
                </c:pt>
                <c:pt idx="244">
                  <c:v>-4.8</c:v>
                </c:pt>
                <c:pt idx="245">
                  <c:v>-23.9</c:v>
                </c:pt>
                <c:pt idx="246">
                  <c:v>-20.2</c:v>
                </c:pt>
                <c:pt idx="247">
                  <c:v>-19.2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70-4783-80C9-5B5DBF73B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0688271"/>
        <c:axId val="1030686607"/>
      </c:lineChart>
      <c:dateAx>
        <c:axId val="1058425535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422207"/>
        <c:crosses val="autoZero"/>
        <c:auto val="1"/>
        <c:lblOffset val="100"/>
        <c:baseTimeUnit val="months"/>
      </c:dateAx>
      <c:valAx>
        <c:axId val="1058422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425535"/>
        <c:crosses val="autoZero"/>
        <c:crossBetween val="between"/>
      </c:valAx>
      <c:valAx>
        <c:axId val="103068660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688271"/>
        <c:crosses val="max"/>
        <c:crossBetween val="between"/>
      </c:valAx>
      <c:dateAx>
        <c:axId val="1030688271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030686607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colors2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61B5B0-0F3F-4574-AC4A-4D715ADD4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0A1CE-6ACE-4ED5-A8B3-171E65297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F9B17-A37A-42C9-8030-9CDA9FD7470F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8E9B5-B968-4629-B4B4-F2F9B488B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B0D94-2D20-439D-B7D0-A1C2405FFD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B9B7-785A-4976-B902-CA7EFE182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8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79487-3076-4D15-80FF-6284DC1263E4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5702-C22C-4453-948F-F1BC33F66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Residential Natural Gas increases cause negative sentiment, as well as Bananas and Bread.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 surprisingly Inflation increases cause a positive increase in sentiment.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Surprising that gas unleaded prices and milk do not meet the .05 level.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3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the explained variance we mentioned we see how accurate our model is to the actual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1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number tests that there is NO interaction. BUT WE SEE…..</a:t>
            </a:r>
          </a:p>
          <a:p>
            <a:endParaRPr lang="en-US" dirty="0"/>
          </a:p>
          <a:p>
            <a:r>
              <a:rPr lang="en-US" dirty="0"/>
              <a:t>There is an interaction between the Inflation and Gas variables. </a:t>
            </a:r>
          </a:p>
          <a:p>
            <a:endParaRPr lang="en-US" dirty="0"/>
          </a:p>
          <a:p>
            <a:r>
              <a:rPr lang="en-US" dirty="0"/>
              <a:t>Probability that the mean response is the same across…..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The mean response is not the same across Inflation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Probability that the mean response is the same across…..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The mean response is not the same across Gas Price</a:t>
            </a:r>
          </a:p>
          <a:p>
            <a:endParaRPr lang="en-US" dirty="0"/>
          </a:p>
          <a:p>
            <a:r>
              <a:rPr lang="en-US" dirty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A1732B-C8F7-496B-B4AB-6659528C6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" y="-1"/>
            <a:ext cx="12190475" cy="6872401"/>
          </a:xfrm>
          <a:custGeom>
            <a:avLst/>
            <a:gdLst>
              <a:gd name="connsiteX0" fmla="*/ 0 w 12190475"/>
              <a:gd name="connsiteY0" fmla="*/ 1 h 6872401"/>
              <a:gd name="connsiteX1" fmla="*/ 882143 w 12190475"/>
              <a:gd name="connsiteY1" fmla="*/ 1 h 6872401"/>
              <a:gd name="connsiteX2" fmla="*/ 882143 w 12190475"/>
              <a:gd name="connsiteY2" fmla="*/ 6858001 h 6872401"/>
              <a:gd name="connsiteX3" fmla="*/ 0 w 12190475"/>
              <a:gd name="connsiteY3" fmla="*/ 6858001 h 6872401"/>
              <a:gd name="connsiteX4" fmla="*/ 914779 w 12190475"/>
              <a:gd name="connsiteY4" fmla="*/ 0 h 6872401"/>
              <a:gd name="connsiteX5" fmla="*/ 12187424 w 12190475"/>
              <a:gd name="connsiteY5" fmla="*/ 0 h 6872401"/>
              <a:gd name="connsiteX6" fmla="*/ 12187424 w 12190475"/>
              <a:gd name="connsiteY6" fmla="*/ 4010026 h 6872401"/>
              <a:gd name="connsiteX7" fmla="*/ 12188888 w 12190475"/>
              <a:gd name="connsiteY7" fmla="*/ 4010026 h 6872401"/>
              <a:gd name="connsiteX8" fmla="*/ 12188888 w 12190475"/>
              <a:gd name="connsiteY8" fmla="*/ 4796346 h 6872401"/>
              <a:gd name="connsiteX9" fmla="*/ 12190475 w 12190475"/>
              <a:gd name="connsiteY9" fmla="*/ 4796346 h 6872401"/>
              <a:gd name="connsiteX10" fmla="*/ 12190475 w 12190475"/>
              <a:gd name="connsiteY10" fmla="*/ 6872401 h 6872401"/>
              <a:gd name="connsiteX11" fmla="*/ 908622 w 12190475"/>
              <a:gd name="connsiteY11" fmla="*/ 6872401 h 6872401"/>
              <a:gd name="connsiteX12" fmla="*/ 908622 w 12190475"/>
              <a:gd name="connsiteY12" fmla="*/ 4796346 h 6872401"/>
              <a:gd name="connsiteX13" fmla="*/ 4530441 w 12190475"/>
              <a:gd name="connsiteY13" fmla="*/ 4796346 h 6872401"/>
              <a:gd name="connsiteX14" fmla="*/ 4530441 w 12190475"/>
              <a:gd name="connsiteY14" fmla="*/ 4772181 h 6872401"/>
              <a:gd name="connsiteX15" fmla="*/ 914779 w 12190475"/>
              <a:gd name="connsiteY15" fmla="*/ 4772181 h 687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0475" h="6872401">
                <a:moveTo>
                  <a:pt x="0" y="1"/>
                </a:moveTo>
                <a:lnTo>
                  <a:pt x="882143" y="1"/>
                </a:lnTo>
                <a:lnTo>
                  <a:pt x="882143" y="6858001"/>
                </a:lnTo>
                <a:lnTo>
                  <a:pt x="0" y="6858001"/>
                </a:lnTo>
                <a:close/>
                <a:moveTo>
                  <a:pt x="914779" y="0"/>
                </a:moveTo>
                <a:lnTo>
                  <a:pt x="12187424" y="0"/>
                </a:lnTo>
                <a:lnTo>
                  <a:pt x="12187424" y="4010026"/>
                </a:lnTo>
                <a:lnTo>
                  <a:pt x="12188888" y="4010026"/>
                </a:lnTo>
                <a:lnTo>
                  <a:pt x="12188888" y="4796346"/>
                </a:lnTo>
                <a:lnTo>
                  <a:pt x="12190475" y="4796346"/>
                </a:lnTo>
                <a:lnTo>
                  <a:pt x="12190475" y="6872401"/>
                </a:lnTo>
                <a:lnTo>
                  <a:pt x="908622" y="6872401"/>
                </a:lnTo>
                <a:lnTo>
                  <a:pt x="908622" y="4796346"/>
                </a:lnTo>
                <a:lnTo>
                  <a:pt x="4530441" y="4796346"/>
                </a:lnTo>
                <a:lnTo>
                  <a:pt x="4530441" y="4772181"/>
                </a:lnTo>
                <a:lnTo>
                  <a:pt x="914779" y="477218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46" y="0"/>
            <a:ext cx="3611675" cy="4773251"/>
          </a:xfrm>
          <a:solidFill>
            <a:schemeClr val="tx1">
              <a:alpha val="40000"/>
            </a:schemeClr>
          </a:solidFill>
        </p:spPr>
        <p:txBody>
          <a:bodyPr tIns="320040" anchor="t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159" y="4787654"/>
            <a:ext cx="3611662" cy="2070345"/>
          </a:xfrm>
          <a:solidFill>
            <a:schemeClr val="tx1">
              <a:alpha val="40000"/>
            </a:schemeClr>
          </a:solidFill>
        </p:spPr>
        <p:txBody>
          <a:bodyPr tIns="365760">
            <a:normAutofit/>
          </a:bodyPr>
          <a:lstStyle>
            <a:lvl1pPr marL="36576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79B96-0338-4E65-BB51-C23BF060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CD497-6186-406A-B1EF-7A2024CA8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6" y="4780453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04603-E089-46F5-87D5-E0983BAD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7" y="-7203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1229" y="1782751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1229" y="249712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AC7104-83A4-4778-B422-65C329380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9661" y="1792224"/>
            <a:ext cx="3429000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D9010FA-B494-44F4-87EE-F9AA522626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9661" y="2505456"/>
            <a:ext cx="3429000" cy="3011476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2pPr>
            <a:lvl3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3pPr>
            <a:lvl4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4pPr>
            <a:lvl5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957999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EB13C5-C98D-4847-ABF3-6D98B8E5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F80CB87-A239-40AE-85FA-01D245F19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3704B0-67D9-4193-9064-08E51EDDF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0040"/>
            <a:ext cx="7381875" cy="752955"/>
          </a:xfrm>
        </p:spPr>
        <p:txBody>
          <a:bodyPr wrap="square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FB0A3F-5AFA-420D-965E-C72D1EB23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194280"/>
            <a:ext cx="7381875" cy="4322275"/>
          </a:xfrm>
        </p:spPr>
        <p:txBody>
          <a:bodyPr>
            <a:normAutofit/>
          </a:bodyPr>
          <a:lstStyle/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C9C25CB-DEDF-46B3-BF33-CDFD2C6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</p:spPr>
        <p:txBody>
          <a:bodyPr/>
          <a:lstStyle/>
          <a:p>
            <a:r>
              <a:rPr lang="en-US">
                <a:latin typeface="+mn-lt"/>
              </a:rPr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2BE3C0D-3A0F-4F87-A282-B89DF405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</p:spPr>
        <p:txBody>
          <a:bodyPr/>
          <a:lstStyle/>
          <a:p>
            <a:r>
              <a:rPr lang="en-US" dirty="0">
                <a:latin typeface="+mn-lt"/>
              </a:rPr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3CF370-38A0-483A-B54B-2E069363D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91513" y="0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36BBA0-0536-4889-8887-301D33F3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E301FA2-804E-463C-AF86-C73F697A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26BB2-A295-414E-A22B-85305E9998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3608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2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0094CF-2871-4DDF-AC40-0C19BEA2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A5715-1FF7-4E6E-AB26-D1D2AF41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4363831" cy="2042149"/>
          </a:xfrm>
          <a:solidFill>
            <a:schemeClr val="tx2"/>
          </a:solidFill>
        </p:spPr>
        <p:txBody>
          <a:bodyPr anchor="ctr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D24DC0D-1282-4C4E-A478-FE21FA1D2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2246049"/>
            <a:ext cx="3457572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89AF83-EAB4-45B3-88E0-7E887F1A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66021" y="-1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CB34A0-36A4-44C8-86AA-7340C390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D662CC8-6EC6-4BA7-A49C-0790C1FC1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40B371-E7CE-4F58-B890-3DB2437A8A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5036" y="-3175"/>
            <a:ext cx="7827264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8DFA1B0-2A4F-4E75-8793-C9EF0A48D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0703DF-A59D-404B-9F97-4E033590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66B571D-4F8A-4FD9-B1CD-0EE8887D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41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B56296-1077-490F-AD3B-51C42732E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AA7E-0E06-4760-8C38-061DBED55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04488" cy="59618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E08D24-2048-4277-B952-4B912357A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7213" y="441325"/>
            <a:ext cx="7381875" cy="3644968"/>
          </a:xfrm>
        </p:spPr>
        <p:txBody>
          <a:bodyPr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B3931E3-625E-49D6-BB15-6E087FE9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13" y="4101151"/>
            <a:ext cx="7381875" cy="1415405"/>
          </a:xfrm>
        </p:spPr>
        <p:txBody>
          <a:bodyPr wrap="square" anchor="t" anchorCtr="0">
            <a:normAutofit/>
          </a:bodyPr>
          <a:lstStyle/>
          <a:p>
            <a:r>
              <a:rPr lang="en-US">
                <a:solidFill>
                  <a:schemeClr val="bg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bg2">
                  <a:alpha val="5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1B96-BE90-48B8-837A-BA518651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D12F-8664-4647-AA6A-5D31AC1D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00486" y="0"/>
            <a:ext cx="0" cy="59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0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29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F703579-0A2C-4B0E-9C2F-BF2EAF07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9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5ACBF0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pos="1232">
          <p15:clr>
            <a:srgbClr val="5ACBF0"/>
          </p15:clr>
        </p15:guide>
        <p15:guide id="6" pos="1504">
          <p15:clr>
            <a:srgbClr val="5ACBF0"/>
          </p15:clr>
        </p15:guide>
        <p15:guide id="7" pos="2457">
          <p15:clr>
            <a:srgbClr val="5ACBF0"/>
          </p15:clr>
        </p15:guide>
        <p15:guide id="8" pos="2751">
          <p15:clr>
            <a:srgbClr val="5ACBF0"/>
          </p15:clr>
        </p15:guide>
        <p15:guide id="9" pos="3704">
          <p15:clr>
            <a:srgbClr val="5ACBF0"/>
          </p15:clr>
        </p15:guide>
        <p15:guide id="10" pos="3976">
          <p15:clr>
            <a:srgbClr val="5ACBF0"/>
          </p15:clr>
        </p15:guide>
        <p15:guide id="11" pos="4929">
          <p15:clr>
            <a:srgbClr val="5ACBF0"/>
          </p15:clr>
        </p15:guide>
        <p15:guide id="12" pos="5223">
          <p15:clr>
            <a:srgbClr val="5ACBF0"/>
          </p15:clr>
        </p15:guide>
        <p15:guide id="13" pos="6153">
          <p15:clr>
            <a:srgbClr val="5ACBF0"/>
          </p15:clr>
        </p15:guide>
        <p15:guide id="14" pos="6448">
          <p15:clr>
            <a:srgbClr val="5ACBF0"/>
          </p15:clr>
        </p15:guide>
        <p15:guide id="18" orient="horz" pos="278">
          <p15:clr>
            <a:srgbClr val="F26B43"/>
          </p15:clr>
        </p15:guide>
        <p15:guide id="20" orient="horz" pos="867">
          <p15:clr>
            <a:srgbClr val="5ACBF0"/>
          </p15:clr>
        </p15:guide>
        <p15:guide id="21" orient="horz" pos="1729">
          <p15:clr>
            <a:srgbClr val="5ACBF0"/>
          </p15:clr>
        </p15:guide>
        <p15:guide id="22" orient="horz" pos="3475">
          <p15:clr>
            <a:srgbClr val="F26B43"/>
          </p15:clr>
        </p15:guide>
        <p15:guide id="28" orient="horz" pos="1139">
          <p15:clr>
            <a:srgbClr val="5ACBF0"/>
          </p15:clr>
        </p15:guide>
        <p15:guide id="29" orient="horz" pos="2591">
          <p15:clr>
            <a:srgbClr val="5ACBF0"/>
          </p15:clr>
        </p15:guide>
        <p15:guide id="30" orient="horz" pos="2024">
          <p15:clr>
            <a:srgbClr val="5ACBF0"/>
          </p15:clr>
        </p15:guide>
        <p15:guide id="31" orient="horz" pos="3748">
          <p15:clr>
            <a:srgbClr val="F26B43"/>
          </p15:clr>
        </p15:guide>
        <p15:guide id="32" orient="horz" pos="1888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0C2D112-ED36-4DBC-99F9-A146334E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07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48360D-6CEB-460F-AEDB-911ED68F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1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9C198C-9BE5-4543-BA4B-A93E96CB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82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DAF32CB-8FFB-4915-83CF-FE970100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0A3A1D3-45B1-4A98-AC1C-57B1DE82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" y="0"/>
            <a:ext cx="6310695" cy="1817169"/>
          </a:xfrm>
          <a:solidFill>
            <a:schemeClr val="tx2"/>
          </a:solidFill>
        </p:spPr>
        <p:txBody>
          <a:bodyPr bIns="274320" anchor="b"/>
          <a:lstStyle>
            <a:lvl1pPr marL="457200"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30931AC-C857-4060-AA10-476957E8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4" y="2246049"/>
            <a:ext cx="5437185" cy="3266357"/>
          </a:xfrm>
        </p:spPr>
        <p:txBody>
          <a:bodyPr/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35884A-AA66-4463-BED7-15E9AEA6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79C15E-DBE3-4BE1-9DEF-097D72F5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1900" y="0"/>
            <a:ext cx="0" cy="594995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23E7A8-4D91-4B68-BDD5-2E7205132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51950" y="6"/>
            <a:ext cx="0" cy="59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929F-E748-4AF3-8F29-53A0B503E7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7416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692E4A71-59E7-43D2-9C35-933F0EF97D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92640" y="438912"/>
            <a:ext cx="2057400" cy="507492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4C5608B-94D9-4652-82FC-8E4A66A06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4" y="5958000"/>
            <a:ext cx="3457576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2BE82A7-308B-45B6-B346-DE80B9114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7212" y="5958000"/>
            <a:ext cx="5400675" cy="90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C932E5-9185-4410-8B73-15E1C607A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00" y="5961888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D164CB9-B909-4569-A391-D7B71BBD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7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B459C6-E7AA-40AB-9218-11BD2509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154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720913C3-8DBA-4AB2-A9DD-FAD54FFC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11" y="0"/>
            <a:ext cx="5407941" cy="3635533"/>
          </a:xfrm>
          <a:solidFill>
            <a:schemeClr val="tx2"/>
          </a:solidFill>
        </p:spPr>
        <p:txBody>
          <a:bodyPr tIns="365760" anchor="t" anchorCtr="0"/>
          <a:lstStyle>
            <a:lvl1pPr marL="457200"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CD5A2B-7198-4EFE-91B8-84FA422F9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4D23C9-0B78-4E3D-944D-6781941D5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76022" y="363399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65328-8094-4B5F-AA1C-6D92EA797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28000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735D4B-04CF-49F1-B96A-8BCB49B59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3628968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DBA418B9-443D-43A6-86B7-1CBE7DA4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4" y="352800"/>
            <a:ext cx="4968874" cy="2860301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chemeClr val="tx2"/>
                </a:solidFill>
                <a:latin typeface="+mn-lt"/>
              </a:rPr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6EB21-8CA2-45AE-881D-77CA356C5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8611" y="363370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9DA2DF3-077D-4C17-8B3C-057AF5F70D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4634" y="3635534"/>
            <a:ext cx="3767328" cy="3218688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AD7F36C-8A61-420B-B01F-91F8D256CF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24672" y="3639312"/>
            <a:ext cx="3767328" cy="321868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025A4D-12E3-4354-9702-0FCF57D5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41719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82A7C0-6EF9-44BD-A4AC-74CA099CB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9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80D43-C879-4F29-89E9-131AC312B2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7FE99B5-F65C-4745-A461-3E0398E73E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2064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25313305-BF3D-47B8-9C96-BA1E4B2214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4128" y="3208870"/>
            <a:ext cx="3035808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CF5210DE-2656-46FD-9659-FBE2EA902A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56192" y="3208870"/>
            <a:ext cx="3035808" cy="27432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B5599FA-2D95-4346-BF72-8C35B45E3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4000"/>
            <a:ext cx="11306175" cy="738664"/>
          </a:xfrm>
        </p:spPr>
        <p:txBody>
          <a:bodyPr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ED7AD8D-13BC-4A8A-926F-CC2309EEA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062000"/>
            <a:ext cx="11306175" cy="16827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alpha val="55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2">
                  <a:alpha val="5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5AE084-1046-4FF4-A202-DCE2D097BC64}"/>
              </a:ext>
            </a:extLst>
          </p:cNvPr>
          <p:cNvCxnSpPr>
            <a:cxnSpLocks/>
          </p:cNvCxnSpPr>
          <p:nvPr userDrawn="1"/>
        </p:nvCxnSpPr>
        <p:spPr>
          <a:xfrm>
            <a:off x="3043301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07847E-010F-4BE3-B738-ECBA669A2634}"/>
              </a:ext>
            </a:extLst>
          </p:cNvPr>
          <p:cNvCxnSpPr>
            <a:cxnSpLocks/>
          </p:cNvCxnSpPr>
          <p:nvPr userDrawn="1"/>
        </p:nvCxnSpPr>
        <p:spPr>
          <a:xfrm>
            <a:off x="6095365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4192BD-AC1C-40F7-82A6-5F179AFED3C6}"/>
              </a:ext>
            </a:extLst>
          </p:cNvPr>
          <p:cNvCxnSpPr>
            <a:cxnSpLocks/>
          </p:cNvCxnSpPr>
          <p:nvPr userDrawn="1"/>
        </p:nvCxnSpPr>
        <p:spPr>
          <a:xfrm>
            <a:off x="9148064" y="3208870"/>
            <a:ext cx="0" cy="27432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50313B-4954-4B52-A004-697EBA8F63C0}"/>
              </a:ext>
            </a:extLst>
          </p:cNvPr>
          <p:cNvCxnSpPr>
            <a:cxnSpLocks/>
          </p:cNvCxnSpPr>
          <p:nvPr userDrawn="1"/>
        </p:nvCxnSpPr>
        <p:spPr>
          <a:xfrm>
            <a:off x="0" y="320230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76BCEF-CD05-4B98-AB47-9A229AB73667}"/>
              </a:ext>
            </a:extLst>
          </p:cNvPr>
          <p:cNvCxnSpPr>
            <a:cxnSpLocks/>
          </p:cNvCxnSpPr>
          <p:nvPr userDrawn="1"/>
        </p:nvCxnSpPr>
        <p:spPr>
          <a:xfrm>
            <a:off x="0" y="5958635"/>
            <a:ext cx="12193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20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7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450242-4754-4408-A5DC-4D4430462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4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14400 w 12192000"/>
              <a:gd name="connsiteY3" fmla="*/ 6858000 h 6858000"/>
              <a:gd name="connsiteX4" fmla="*/ 0 w 12192000"/>
              <a:gd name="connsiteY4" fmla="*/ 0 h 6858000"/>
              <a:gd name="connsiteX5" fmla="*/ 877824 w 12192000"/>
              <a:gd name="connsiteY5" fmla="*/ 0 h 6858000"/>
              <a:gd name="connsiteX6" fmla="*/ 877824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144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14400" y="6858000"/>
                </a:lnTo>
                <a:close/>
                <a:moveTo>
                  <a:pt x="0" y="0"/>
                </a:moveTo>
                <a:lnTo>
                  <a:pt x="877824" y="0"/>
                </a:lnTo>
                <a:lnTo>
                  <a:pt x="8778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7762E-A215-4366-9C05-333C5863F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9999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87FF0FA-B9C8-45F9-9BE1-0FE9DAB2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0" y="162560"/>
            <a:ext cx="2869360" cy="4749973"/>
          </a:xfrm>
          <a:noFill/>
        </p:spPr>
        <p:txBody>
          <a:bodyPr tIns="320040" anchor="ctr">
            <a:normAutofit/>
          </a:bodyPr>
          <a:lstStyle>
            <a:lvl1pPr marL="457200"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99" y="4912534"/>
            <a:ext cx="3611662" cy="1945466"/>
          </a:xfrm>
          <a:noFill/>
        </p:spPr>
        <p:txBody>
          <a:bodyPr tIns="365760">
            <a:normAutofit/>
          </a:bodyPr>
          <a:lstStyle>
            <a:lvl1pPr marL="45720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alpha val="56000"/>
                  </a:schemeClr>
                </a:solidFill>
              </a:rPr>
              <a:t>Click to edit Master subtitle style</a:t>
            </a: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solidFill>
                  <a:schemeClr val="bg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5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19D35D3-D14B-4B07-BDBD-91A5AC3A08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44168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ABBBB8-A467-4BC1-B67B-84F2CE43A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4168" y="4776723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87AC28-444C-4196-9E47-A4EF896A23C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344168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294C3D0-06EC-44FE-B004-772B2B4AD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50792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90A362-5B2F-42A1-9C37-B7A2C1DB52C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50792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B5E1E4-F9B1-48B7-99FD-CF1FB5D1CE5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50792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2B3635E-2CD2-4789-B716-0726983B98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66560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81C480-45F8-4827-9037-7539C3EB8A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766560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5C234DF-E3C1-404B-AB97-2C7A46E4B5B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766560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9F5C4372-9497-41A1-B420-2B0107C0AF7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73184" y="1920240"/>
            <a:ext cx="2286000" cy="27432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F45840-878E-43B2-A803-74771B0806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473184" y="4776722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CB5A8C9-D514-49FE-8865-6B145CE4144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473184" y="5231994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5336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noFill/>
                </a:ln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333" y="1825625"/>
            <a:ext cx="10515600" cy="4351338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2400" b="1" cap="all" spc="200" baseline="0">
                <a:solidFill>
                  <a:schemeClr val="accent1">
                    <a:alpha val="77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Sunday, February 7, 20XX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A02FFF2-554C-4459-9BBD-7D0ADE8D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199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noFill/>
                </a:ln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6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200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Sunday, February 7, 20XX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18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4" r:id="rId3"/>
    <p:sldLayoutId id="2147483671" r:id="rId4"/>
    <p:sldLayoutId id="2147483650" r:id="rId5"/>
    <p:sldLayoutId id="2147483676" r:id="rId6"/>
    <p:sldLayoutId id="2147483654" r:id="rId7"/>
    <p:sldLayoutId id="2147483677" r:id="rId8"/>
    <p:sldLayoutId id="2147483653" r:id="rId9"/>
    <p:sldLayoutId id="2147483667" r:id="rId10"/>
    <p:sldLayoutId id="2147483674" r:id="rId11"/>
    <p:sldLayoutId id="2147483655" r:id="rId12"/>
    <p:sldLayoutId id="2147483662" r:id="rId13"/>
    <p:sldLayoutId id="2147483668" r:id="rId14"/>
    <p:sldLayoutId id="2147483649" r:id="rId15"/>
    <p:sldLayoutId id="2147483651" r:id="rId16"/>
    <p:sldLayoutId id="2147483652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855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3122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17694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evans007@regis.edu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github.com/stiznan" TargetMode="External"/><Relationship Id="rId4" Type="http://schemas.openxmlformats.org/officeDocument/2006/relationships/hyperlink" Target="https://www.linkedin.com/in/stanley-evans-2582001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c/consumer-sentiment.asp" TargetMode="External"/><Relationship Id="rId2" Type="http://schemas.openxmlformats.org/officeDocument/2006/relationships/hyperlink" Target="https://towardsdatascience.com/interpretability-and-random-forests-4fe13a79ae34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usafacts.org/articles/what-percentage-of-americans-own-stock/" TargetMode="External"/><Relationship Id="rId4" Type="http://schemas.openxmlformats.org/officeDocument/2006/relationships/hyperlink" Target="https://www.marketwatch.com/story/coming-up-umich-consumer-sentiment-survey-1163776507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57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59">
            <a:extLst>
              <a:ext uri="{FF2B5EF4-FFF2-40B4-BE49-F238E27FC236}">
                <a16:creationId xmlns:a16="http://schemas.microsoft.com/office/drawing/2014/main" id="{2C0E59EF-F8DF-488B-B09D-66E4CF18A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Illuminated San Francisco City Hall">
            <a:extLst>
              <a:ext uri="{FF2B5EF4-FFF2-40B4-BE49-F238E27FC236}">
                <a16:creationId xmlns:a16="http://schemas.microsoft.com/office/drawing/2014/main" id="{A5585463-4ED5-4981-9444-90CE2CAC1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739"/>
          <a:stretch/>
        </p:blipFill>
        <p:spPr>
          <a:xfrm>
            <a:off x="-1200" y="1"/>
            <a:ext cx="12193199" cy="6857998"/>
          </a:xfrm>
          <a:prstGeom prst="rect">
            <a:avLst/>
          </a:prstGeom>
        </p:spPr>
      </p:pic>
      <p:sp>
        <p:nvSpPr>
          <p:cNvPr id="66" name="Rectangle 61">
            <a:extLst>
              <a:ext uri="{FF2B5EF4-FFF2-40B4-BE49-F238E27FC236}">
                <a16:creationId xmlns:a16="http://schemas.microsoft.com/office/drawing/2014/main" id="{DE92CAB6-7734-4F8B-96B0-946ECE3DF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00" y="-3"/>
            <a:ext cx="12192001" cy="321309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58000"/>
                </a:srgbClr>
              </a:gs>
              <a:gs pos="0">
                <a:srgbClr val="000000">
                  <a:alpha val="0"/>
                </a:srgbClr>
              </a:gs>
              <a:gs pos="40000">
                <a:srgbClr val="000000">
                  <a:alpha val="45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84D94-F8EF-435F-9A63-D9B409F55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99" y="21569"/>
            <a:ext cx="4443634" cy="1816107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3200" cap="small" dirty="0">
                <a:solidFill>
                  <a:srgbClr val="FFFFFF"/>
                </a:solidFill>
              </a:rPr>
              <a:t>What affects consumer sentiment?</a:t>
            </a:r>
            <a:br>
              <a:rPr lang="en-US" sz="2400" cap="small" dirty="0">
                <a:solidFill>
                  <a:srgbClr val="FFFFFF"/>
                </a:solidFill>
              </a:rPr>
            </a:br>
            <a:br>
              <a:rPr lang="en-US" sz="2400" cap="small" dirty="0">
                <a:solidFill>
                  <a:srgbClr val="FFFFFF"/>
                </a:solidFill>
              </a:rPr>
            </a:br>
            <a:endParaRPr lang="en-US" sz="2400" cap="small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21C6A78-1B96-4433-9AED-9C2FCA20A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8009" y="616373"/>
            <a:ext cx="4979193" cy="2169689"/>
          </a:xfrm>
        </p:spPr>
        <p:txBody>
          <a:bodyPr vert="horz" lIns="0" tIns="0" rIns="0" bIns="0" rtlCol="0">
            <a:normAutofit/>
          </a:bodyPr>
          <a:lstStyle/>
          <a:p>
            <a:pPr marL="0" algn="ctr">
              <a:lnSpc>
                <a:spcPct val="104000"/>
              </a:lnSpc>
            </a:pPr>
            <a:r>
              <a:rPr lang="en-US" dirty="0">
                <a:solidFill>
                  <a:srgbClr val="FFFFFF">
                    <a:alpha val="56000"/>
                  </a:srgbClr>
                </a:solidFill>
                <a:latin typeface="+mj-lt"/>
              </a:rPr>
              <a:t>Stanley Evans</a:t>
            </a:r>
          </a:p>
          <a:p>
            <a:pPr marL="0" algn="ctr">
              <a:lnSpc>
                <a:spcPct val="104000"/>
              </a:lnSpc>
            </a:pPr>
            <a:r>
              <a:rPr lang="en-US" dirty="0">
                <a:solidFill>
                  <a:srgbClr val="FFFFFF">
                    <a:alpha val="56000"/>
                  </a:srgbClr>
                </a:solidFill>
                <a:latin typeface="+mj-lt"/>
              </a:rPr>
              <a:t>Data Science Practicum I</a:t>
            </a:r>
          </a:p>
          <a:p>
            <a:pPr marL="0" algn="ctr">
              <a:lnSpc>
                <a:spcPct val="104000"/>
              </a:lnSpc>
            </a:pPr>
            <a:r>
              <a:rPr lang="en-US" dirty="0">
                <a:solidFill>
                  <a:srgbClr val="FFFFFF">
                    <a:alpha val="56000"/>
                  </a:srgbClr>
                </a:solidFill>
                <a:latin typeface="+mj-lt"/>
              </a:rPr>
              <a:t>Regis University | Denver, CO</a:t>
            </a:r>
          </a:p>
          <a:p>
            <a:pPr marL="0" algn="ctr">
              <a:lnSpc>
                <a:spcPct val="104000"/>
              </a:lnSpc>
            </a:pPr>
            <a:r>
              <a:rPr lang="en-US" dirty="0">
                <a:solidFill>
                  <a:srgbClr val="FFFFFF">
                    <a:alpha val="56000"/>
                  </a:srgbClr>
                </a:solidFill>
                <a:latin typeface="+mj-lt"/>
              </a:rPr>
              <a:t>December 9</a:t>
            </a:r>
            <a:r>
              <a:rPr lang="en-US" baseline="30000" dirty="0">
                <a:solidFill>
                  <a:srgbClr val="FFFFFF">
                    <a:alpha val="56000"/>
                  </a:srgbClr>
                </a:solidFill>
                <a:latin typeface="+mj-lt"/>
              </a:rPr>
              <a:t>th</a:t>
            </a:r>
            <a:r>
              <a:rPr lang="en-US" dirty="0">
                <a:solidFill>
                  <a:srgbClr val="FFFFFF">
                    <a:alpha val="56000"/>
                  </a:srgbClr>
                </a:solidFill>
                <a:latin typeface="+mj-lt"/>
              </a:rPr>
              <a:t>, 2021</a:t>
            </a:r>
          </a:p>
          <a:p>
            <a:pPr marL="0" algn="ctr">
              <a:lnSpc>
                <a:spcPct val="104000"/>
              </a:lnSpc>
            </a:pPr>
            <a:endParaRPr lang="en-US" dirty="0">
              <a:solidFill>
                <a:srgbClr val="FFFFFF">
                  <a:alpha val="56000"/>
                </a:srgb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40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21FA-525D-48FF-AA33-ACFF76F00B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4D63-EA15-4FCA-A271-81360EE9C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Color coded to show correlations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Inverse relationships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Negative is not bad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Multicollinearity is…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To drop or not to drop</a:t>
            </a:r>
          </a:p>
          <a:p>
            <a:pPr marL="70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>
                    <a:alpha val="77000"/>
                  </a:srgbClr>
                </a:solidFill>
              </a:rPr>
              <a:t>VIF Test</a:t>
            </a:r>
          </a:p>
          <a:p>
            <a:pPr marL="70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>
                    <a:alpha val="77000"/>
                  </a:srgbClr>
                </a:solidFill>
              </a:rPr>
              <a:t>Random Forest Regressor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C711A1-1A0F-4C39-8A27-E63826CF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294" y="-1"/>
            <a:ext cx="6599630" cy="59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01268A-44FD-45C6-8658-2D9B8F0C6A45}"/>
              </a:ext>
            </a:extLst>
          </p:cNvPr>
          <p:cNvSpPr/>
          <p:nvPr/>
        </p:nvSpPr>
        <p:spPr>
          <a:xfrm>
            <a:off x="6915573" y="47413"/>
            <a:ext cx="155787" cy="4131734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DE362-C45C-465A-AF46-2D404EF0C05A}"/>
              </a:ext>
            </a:extLst>
          </p:cNvPr>
          <p:cNvSpPr/>
          <p:nvPr/>
        </p:nvSpPr>
        <p:spPr>
          <a:xfrm>
            <a:off x="11131973" y="47413"/>
            <a:ext cx="694267" cy="4192694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6A4EAE-F908-461B-B303-49176160B8C6}"/>
              </a:ext>
            </a:extLst>
          </p:cNvPr>
          <p:cNvCxnSpPr>
            <a:cxnSpLocks/>
          </p:cNvCxnSpPr>
          <p:nvPr/>
        </p:nvCxnSpPr>
        <p:spPr>
          <a:xfrm>
            <a:off x="7071360" y="203200"/>
            <a:ext cx="4060613" cy="0"/>
          </a:xfrm>
          <a:prstGeom prst="straightConnector1">
            <a:avLst/>
          </a:prstGeom>
          <a:ln w="76200">
            <a:solidFill>
              <a:srgbClr val="0070C0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954FC84-C987-45FA-BDB9-7C6F00A6E9B1}"/>
              </a:ext>
            </a:extLst>
          </p:cNvPr>
          <p:cNvSpPr/>
          <p:nvPr/>
        </p:nvSpPr>
        <p:spPr>
          <a:xfrm>
            <a:off x="7449092" y="3407593"/>
            <a:ext cx="340461" cy="2294465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59331D-13BF-4581-B02B-7448A53B46C2}"/>
              </a:ext>
            </a:extLst>
          </p:cNvPr>
          <p:cNvSpPr txBox="1"/>
          <p:nvPr/>
        </p:nvSpPr>
        <p:spPr>
          <a:xfrm>
            <a:off x="3804915" y="5234030"/>
            <a:ext cx="1989989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Multicollinearity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0952626-B251-48C1-912B-980C0FD0D1C4}"/>
              </a:ext>
            </a:extLst>
          </p:cNvPr>
          <p:cNvCxnSpPr>
            <a:cxnSpLocks/>
            <a:stCxn id="24" idx="3"/>
            <a:endCxn id="23" idx="2"/>
          </p:cNvCxnSpPr>
          <p:nvPr/>
        </p:nvCxnSpPr>
        <p:spPr>
          <a:xfrm>
            <a:off x="5794904" y="5418696"/>
            <a:ext cx="1824419" cy="283362"/>
          </a:xfrm>
          <a:prstGeom prst="bentConnector4">
            <a:avLst>
              <a:gd name="adj1" fmla="val 45335"/>
              <a:gd name="adj2" fmla="val 180674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C0E59EF-F8DF-488B-B09D-66E4CF18A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ngled shot of pen on a graph">
            <a:extLst>
              <a:ext uri="{FF2B5EF4-FFF2-40B4-BE49-F238E27FC236}">
                <a16:creationId xmlns:a16="http://schemas.microsoft.com/office/drawing/2014/main" id="{C5F4412A-1753-4D3B-BADC-720F8A631D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60000"/>
          </a:blip>
          <a:srcRect t="9150" b="6588"/>
          <a:stretch/>
        </p:blipFill>
        <p:spPr>
          <a:xfrm>
            <a:off x="-1200" y="1"/>
            <a:ext cx="12193199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2C5FA-88CE-4628-BBD2-C01F5CBC4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4000"/>
            <a:ext cx="11306175" cy="738664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Multiple Regression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2685-FF5D-4E87-9F3F-AC2C312DB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062000"/>
            <a:ext cx="11306175" cy="694036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04000"/>
              </a:lnSpc>
            </a:pPr>
            <a:r>
              <a:rPr lang="en-US" sz="2800" dirty="0">
                <a:solidFill>
                  <a:schemeClr val="bg2">
                    <a:alpha val="56000"/>
                  </a:schemeClr>
                </a:solidFill>
                <a:latin typeface="+mj-lt"/>
              </a:rPr>
              <a:t>Evaluating the 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A6AB34-DF8B-4197-B131-7A005D29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7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41C-7B58-4B8B-A65C-577B847E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89CF-B3AB-477B-9EDF-9292C1A9C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>
            <a:normAutofit/>
          </a:bodyPr>
          <a:lstStyle/>
          <a:p>
            <a:r>
              <a:rPr lang="en-US" dirty="0"/>
              <a:t>Most Influential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A0952-FEA7-4849-9354-8A2262AD9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8" y="2505075"/>
            <a:ext cx="3457574" cy="301147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>
                    <a:alpha val="77000"/>
                  </a:srgbClr>
                </a:solidFill>
              </a:rPr>
              <a:t>Residential Natural Gas Price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>
                    <a:alpha val="77000"/>
                  </a:srgbClr>
                </a:solidFill>
              </a:rPr>
              <a:t>Electrical Price</a:t>
            </a:r>
          </a:p>
          <a:p>
            <a:pPr marL="0" indent="0">
              <a:buNone/>
            </a:pPr>
            <a:r>
              <a:rPr lang="en-US" dirty="0"/>
              <a:t>Bacon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>
                    <a:alpha val="77000"/>
                  </a:srgbClr>
                </a:solidFill>
              </a:rPr>
              <a:t>Bananas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>
                    <a:alpha val="77000"/>
                  </a:srgbClr>
                </a:solidFill>
              </a:rPr>
              <a:t>Bread</a:t>
            </a:r>
          </a:p>
          <a:p>
            <a:pPr marL="0" indent="0">
              <a:buNone/>
            </a:pPr>
            <a:r>
              <a:rPr lang="en-US" dirty="0"/>
              <a:t>Chicken</a:t>
            </a:r>
          </a:p>
          <a:p>
            <a:pPr marL="0" indent="0">
              <a:buNone/>
            </a:pPr>
            <a:r>
              <a:rPr lang="en-US" dirty="0"/>
              <a:t>Eggs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>
                    <a:alpha val="77000"/>
                  </a:srgbClr>
                </a:solidFill>
              </a:rPr>
              <a:t>Inflation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24EFE5-F8E6-461F-BA3E-EB6E59929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96163" y="1790319"/>
            <a:ext cx="2659827" cy="615950"/>
          </a:xfrm>
        </p:spPr>
        <p:txBody>
          <a:bodyPr>
            <a:normAutofit/>
          </a:bodyPr>
          <a:lstStyle/>
          <a:p>
            <a:r>
              <a:rPr lang="en-US" dirty="0"/>
              <a:t>Coefficients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EC4D-C404-40DF-97E5-D8BB99A83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23186" y="2497824"/>
            <a:ext cx="2659827" cy="301147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>
                    <a:alpha val="77000"/>
                  </a:srgbClr>
                </a:solidFill>
              </a:rPr>
              <a:t>-0.1166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>
                    <a:alpha val="77000"/>
                  </a:srgbClr>
                </a:solidFill>
              </a:rPr>
              <a:t>0.2706</a:t>
            </a:r>
          </a:p>
          <a:p>
            <a:pPr marL="0" indent="0">
              <a:buNone/>
            </a:pPr>
            <a:r>
              <a:rPr lang="en-US" dirty="0"/>
              <a:t>0.2178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>
                    <a:alpha val="77000"/>
                  </a:srgbClr>
                </a:solidFill>
              </a:rPr>
              <a:t>-0.2587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>
                    <a:alpha val="77000"/>
                  </a:srgbClr>
                </a:solidFill>
              </a:rPr>
              <a:t>-0.4809</a:t>
            </a:r>
          </a:p>
          <a:p>
            <a:pPr marL="0" indent="0">
              <a:buNone/>
            </a:pPr>
            <a:r>
              <a:rPr lang="en-US" dirty="0"/>
              <a:t>0.1626</a:t>
            </a:r>
          </a:p>
          <a:p>
            <a:pPr marL="0" indent="0">
              <a:buNone/>
            </a:pPr>
            <a:r>
              <a:rPr lang="en-US" dirty="0"/>
              <a:t>0.0871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>
                    <a:alpha val="77000"/>
                  </a:srgbClr>
                </a:solidFill>
              </a:rPr>
              <a:t>0.0697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185507-32B1-4BE4-8282-DBCE680C8D7F}"/>
              </a:ext>
            </a:extLst>
          </p:cNvPr>
          <p:cNvCxnSpPr>
            <a:cxnSpLocks/>
          </p:cNvCxnSpPr>
          <p:nvPr/>
        </p:nvCxnSpPr>
        <p:spPr>
          <a:xfrm>
            <a:off x="1558977" y="5336498"/>
            <a:ext cx="5710503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FC24F6-4A9A-41D1-9F28-EF51079AB345}"/>
              </a:ext>
            </a:extLst>
          </p:cNvPr>
          <p:cNvCxnSpPr>
            <a:cxnSpLocks/>
          </p:cNvCxnSpPr>
          <p:nvPr/>
        </p:nvCxnSpPr>
        <p:spPr>
          <a:xfrm>
            <a:off x="1558977" y="4207239"/>
            <a:ext cx="571050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924C8B-0572-4079-994B-B521149E3B22}"/>
              </a:ext>
            </a:extLst>
          </p:cNvPr>
          <p:cNvCxnSpPr>
            <a:cxnSpLocks/>
          </p:cNvCxnSpPr>
          <p:nvPr/>
        </p:nvCxnSpPr>
        <p:spPr>
          <a:xfrm>
            <a:off x="1558977" y="3805003"/>
            <a:ext cx="571050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55455F-D8A0-4EC4-8D28-9C0055E384FF}"/>
              </a:ext>
            </a:extLst>
          </p:cNvPr>
          <p:cNvCxnSpPr>
            <a:cxnSpLocks/>
          </p:cNvCxnSpPr>
          <p:nvPr/>
        </p:nvCxnSpPr>
        <p:spPr>
          <a:xfrm>
            <a:off x="3900372" y="2668249"/>
            <a:ext cx="33691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B88B2F-40A1-47E7-85DA-7D4409A59982}"/>
              </a:ext>
            </a:extLst>
          </p:cNvPr>
          <p:cNvCxnSpPr>
            <a:cxnSpLocks/>
          </p:cNvCxnSpPr>
          <p:nvPr/>
        </p:nvCxnSpPr>
        <p:spPr>
          <a:xfrm>
            <a:off x="2233534" y="3030511"/>
            <a:ext cx="490793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4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66E2-0F97-4B15-967F-85AB6A5C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0040"/>
            <a:ext cx="11269775" cy="1363091"/>
          </a:xfrm>
        </p:spPr>
        <p:txBody>
          <a:bodyPr/>
          <a:lstStyle/>
          <a:p>
            <a:r>
              <a:rPr lang="en-US" dirty="0"/>
              <a:t>Results of Multiple Linear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32A52-4572-43C8-81BF-FF1F396BCA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461" y="1683130"/>
            <a:ext cx="3087708" cy="4068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P-value of F:	9.14e-78</a:t>
            </a:r>
          </a:p>
          <a:p>
            <a:pPr marL="0" indent="0">
              <a:buNone/>
            </a:pPr>
            <a:endParaRPr lang="en-US" b="1" dirty="0">
              <a:solidFill>
                <a:srgbClr val="7030A0">
                  <a:alpha val="77000"/>
                </a:srgb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7030A0">
                  <a:alpha val="77000"/>
                </a:srgb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7030A0">
                  <a:alpha val="77000"/>
                </a:srgb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>
                    <a:alpha val="77000"/>
                  </a:srgbClr>
                </a:solidFill>
              </a:rPr>
              <a:t>Explained Variance </a:t>
            </a:r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A0E790-841A-4A03-88A1-8751406F6C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0064" y="1683130"/>
            <a:ext cx="4418597" cy="40684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=			82.1%</a:t>
            </a:r>
          </a:p>
          <a:p>
            <a:pPr marL="0" indent="0">
              <a:buNone/>
            </a:pPr>
            <a:r>
              <a:rPr lang="en-US" dirty="0"/>
              <a:t>Adj. R</a:t>
            </a:r>
            <a:r>
              <a:rPr lang="en-US" baseline="30000" dirty="0"/>
              <a:t>2</a:t>
            </a:r>
            <a:r>
              <a:rPr lang="en-US" dirty="0"/>
              <a:t>=			81%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5A95191-A308-47A3-8E61-889EACC71D99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990088" y="2724912"/>
            <a:ext cx="6021323" cy="4780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243D7D4-AED6-4144-80DD-28FCBC119D6B}"/>
              </a:ext>
            </a:extLst>
          </p:cNvPr>
          <p:cNvSpPr/>
          <p:nvPr/>
        </p:nvSpPr>
        <p:spPr>
          <a:xfrm>
            <a:off x="7296911" y="1993392"/>
            <a:ext cx="3429000" cy="7315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2AA71A-4807-4F4D-958B-F327F106ADB9}"/>
              </a:ext>
            </a:extLst>
          </p:cNvPr>
          <p:cNvSpPr txBox="1"/>
          <p:nvPr/>
        </p:nvSpPr>
        <p:spPr>
          <a:xfrm>
            <a:off x="3968496" y="4385313"/>
            <a:ext cx="4053078" cy="12003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the proportion of the variance </a:t>
            </a:r>
            <a:r>
              <a:rPr lang="en-US" dirty="0"/>
              <a:t>for a dependent variable that's </a:t>
            </a:r>
            <a:r>
              <a:rPr lang="en-US" b="1" dirty="0">
                <a:solidFill>
                  <a:srgbClr val="7030A0"/>
                </a:solidFill>
              </a:rPr>
              <a:t>explained by an independent variable(s)</a:t>
            </a:r>
            <a:r>
              <a:rPr lang="en-US" dirty="0"/>
              <a:t> in the regression model.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CE6CC0-7C0D-4D75-9311-4D837A3BBF7E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5989320" y="3308893"/>
            <a:ext cx="5715" cy="107642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8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5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3D7E81F9-985E-40E1-8E20-6F66263B2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E46B315-2181-4D2A-A8B6-896689BC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959"/>
            <a:ext cx="4366008" cy="180911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087E6-1F02-48D9-946E-CC8CF865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4"/>
            <a:ext cx="3457573" cy="911987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Predicted Result 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- 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Multiple Linear Regression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B0C7C515-039E-4BC1-965B-64282222D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2881" y="1883440"/>
            <a:ext cx="4153708" cy="4074555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P-value of F:	9.14e-78</a:t>
            </a: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Explained Variance </a:t>
            </a: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b="1" baseline="30000" dirty="0">
                <a:solidFill>
                  <a:srgbClr val="0070C0"/>
                </a:solidFill>
              </a:rPr>
              <a:t>2 </a:t>
            </a:r>
            <a:r>
              <a:rPr lang="en-US" b="1" dirty="0">
                <a:solidFill>
                  <a:srgbClr val="0070C0"/>
                </a:solidFill>
              </a:rPr>
              <a:t>= 82.1%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the proportion of the variance </a:t>
            </a:r>
            <a:r>
              <a:rPr lang="en-US" dirty="0"/>
              <a:t>for a dependent variable that's </a:t>
            </a:r>
            <a:r>
              <a:rPr lang="en-US" b="1" dirty="0">
                <a:solidFill>
                  <a:srgbClr val="7030A0"/>
                </a:solidFill>
              </a:rPr>
              <a:t>explained by an independent variable(s)</a:t>
            </a:r>
            <a:r>
              <a:rPr lang="en-US" dirty="0"/>
              <a:t> in the regression model. 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455F26C-4C97-4BA4-8A08-25193CC7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5957997"/>
            <a:ext cx="12191999" cy="900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43DDC18-E028-47F7-8F3E-7DDC52D89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27B2856-431D-490E-AA67-410E169D6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7212" y="0"/>
            <a:ext cx="0" cy="5957995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BAAB5DA1-1005-45FE-AC36-BF7C9B88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015" y="615511"/>
            <a:ext cx="6925984" cy="4726983"/>
          </a:xfrm>
          <a:custGeom>
            <a:avLst/>
            <a:gdLst/>
            <a:ahLst/>
            <a:cxnLst/>
            <a:rect l="l" t="t" r="r" b="b"/>
            <a:pathLst>
              <a:path w="7824788" h="5957994">
                <a:moveTo>
                  <a:pt x="0" y="0"/>
                </a:moveTo>
                <a:lnTo>
                  <a:pt x="7824788" y="0"/>
                </a:lnTo>
                <a:lnTo>
                  <a:pt x="7824788" y="5957994"/>
                </a:lnTo>
                <a:lnTo>
                  <a:pt x="0" y="595799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667CFC-14A7-4869-B102-4F607BF98313}"/>
              </a:ext>
            </a:extLst>
          </p:cNvPr>
          <p:cNvCxnSpPr/>
          <p:nvPr/>
        </p:nvCxnSpPr>
        <p:spPr>
          <a:xfrm>
            <a:off x="6903720" y="3337560"/>
            <a:ext cx="0" cy="6400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65820B-A419-4AC8-B9F9-E2E9595756FD}"/>
              </a:ext>
            </a:extLst>
          </p:cNvPr>
          <p:cNvCxnSpPr>
            <a:cxnSpLocks/>
          </p:cNvCxnSpPr>
          <p:nvPr/>
        </p:nvCxnSpPr>
        <p:spPr>
          <a:xfrm>
            <a:off x="7485888" y="3657600"/>
            <a:ext cx="0" cy="5303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F91A098-B37B-47BA-986A-B8257A29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C78521-105B-43B9-B092-E9B060F87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0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863921-42F4-49ED-AA3D-7A2E75A93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00000" y="0"/>
            <a:ext cx="11292000" cy="206057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81D3-EBF3-4D2A-8A3C-2D62CF131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52653"/>
            <a:ext cx="6769324" cy="123961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>
                <a:solidFill>
                  <a:schemeClr val="bg2"/>
                </a:solidFill>
              </a:rPr>
              <a:t>So how does it perform?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B259CBE3-CD18-416D-ABDC-CE8982D1C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61" y="2187573"/>
            <a:ext cx="6526278" cy="4519448"/>
          </a:xfrm>
          <a:custGeom>
            <a:avLst/>
            <a:gdLst/>
            <a:ahLst/>
            <a:cxnLst/>
            <a:rect l="l" t="t" r="r" b="b"/>
            <a:pathLst>
              <a:path w="11292000" h="3218400">
                <a:moveTo>
                  <a:pt x="0" y="0"/>
                </a:moveTo>
                <a:lnTo>
                  <a:pt x="11292000" y="0"/>
                </a:lnTo>
                <a:lnTo>
                  <a:pt x="11292000" y="3218400"/>
                </a:lnTo>
                <a:lnTo>
                  <a:pt x="0" y="32184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99E6-C8BC-4AB7-BC8E-42EE6870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ANOVA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8EBA-7F5E-44E5-BC07-682C6C17F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Rejecting Null Hypotheses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C09FA-160A-4503-9763-16D6B89BCF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is no interaction between the Inflation and Gas variables. 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		</a:t>
            </a:r>
            <a:r>
              <a:rPr lang="en-US" cap="small" dirty="0">
                <a:solidFill>
                  <a:srgbClr val="7030A0"/>
                </a:solidFill>
              </a:rPr>
              <a:t>There is!</a:t>
            </a:r>
          </a:p>
          <a:p>
            <a:pPr marL="0" indent="0">
              <a:buNone/>
            </a:pPr>
            <a:r>
              <a:rPr lang="en-US" dirty="0"/>
              <a:t>The mean response is the same across Inflation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cap="small" dirty="0">
                <a:solidFill>
                  <a:srgbClr val="7030A0"/>
                </a:solidFill>
              </a:rPr>
              <a:t>It is not </a:t>
            </a:r>
          </a:p>
          <a:p>
            <a:pPr marL="0" indent="0">
              <a:buNone/>
            </a:pPr>
            <a:r>
              <a:rPr lang="en-US" dirty="0"/>
              <a:t>The mean response is the same across Gas Price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cap="small" dirty="0">
                <a:solidFill>
                  <a:srgbClr val="7030A0"/>
                </a:solidFill>
              </a:rPr>
              <a:t>It is not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D791F-0EED-465D-A466-82193DD10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Probability Values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40C2B1-14C4-4DE7-81BB-DF422084995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270000"/>
              </a:lnSpc>
              <a:buNone/>
            </a:pPr>
            <a:r>
              <a:rPr lang="en-US" dirty="0"/>
              <a:t>Inflation : Gas:	2.0159e-14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dirty="0"/>
              <a:t>Inflation:		.002849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dirty="0" err="1"/>
              <a:t>Gas_Price</a:t>
            </a:r>
            <a:r>
              <a:rPr lang="en-US" dirty="0"/>
              <a:t>:		4.095e-17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64B7E-9619-4D34-ABB6-18D6B1BC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A4276F-EBE2-4315-B1E6-41D2ADE51C27}"/>
              </a:ext>
            </a:extLst>
          </p:cNvPr>
          <p:cNvSpPr/>
          <p:nvPr/>
        </p:nvSpPr>
        <p:spPr>
          <a:xfrm>
            <a:off x="6198434" y="4392118"/>
            <a:ext cx="4114800" cy="397239"/>
          </a:xfrm>
          <a:prstGeom prst="rect">
            <a:avLst/>
          </a:prstGeom>
          <a:noFill/>
          <a:ln w="38100" cap="flat" cmpd="sng" algn="ctr">
            <a:solidFill>
              <a:srgbClr val="7030A0">
                <a:alpha val="48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B66327-6263-43E5-AAFB-16FA893424F6}"/>
              </a:ext>
            </a:extLst>
          </p:cNvPr>
          <p:cNvSpPr/>
          <p:nvPr/>
        </p:nvSpPr>
        <p:spPr>
          <a:xfrm>
            <a:off x="6198434" y="3570174"/>
            <a:ext cx="4114800" cy="397239"/>
          </a:xfrm>
          <a:prstGeom prst="rect">
            <a:avLst/>
          </a:prstGeom>
          <a:noFill/>
          <a:ln w="38100" cap="flat" cmpd="sng" algn="ctr">
            <a:solidFill>
              <a:srgbClr val="7030A0">
                <a:alpha val="48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8CD1A-269D-4D13-A361-991318951EDF}"/>
              </a:ext>
            </a:extLst>
          </p:cNvPr>
          <p:cNvSpPr/>
          <p:nvPr/>
        </p:nvSpPr>
        <p:spPr>
          <a:xfrm>
            <a:off x="6198434" y="2761963"/>
            <a:ext cx="4114800" cy="397239"/>
          </a:xfrm>
          <a:prstGeom prst="rect">
            <a:avLst/>
          </a:prstGeom>
          <a:noFill/>
          <a:ln w="38100" cap="flat" cmpd="sng" algn="ctr">
            <a:solidFill>
              <a:srgbClr val="7030A0">
                <a:alpha val="48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56E69-23B7-45FF-B480-0E0FF63DD3FA}"/>
              </a:ext>
            </a:extLst>
          </p:cNvPr>
          <p:cNvCxnSpPr>
            <a:endCxn id="14" idx="1"/>
          </p:cNvCxnSpPr>
          <p:nvPr/>
        </p:nvCxnSpPr>
        <p:spPr>
          <a:xfrm flipV="1">
            <a:off x="3367668" y="2960583"/>
            <a:ext cx="2830766" cy="3617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FD69B1-5E53-4A00-B7FE-44F806DDEC39}"/>
              </a:ext>
            </a:extLst>
          </p:cNvPr>
          <p:cNvCxnSpPr/>
          <p:nvPr/>
        </p:nvCxnSpPr>
        <p:spPr>
          <a:xfrm flipV="1">
            <a:off x="3367668" y="3853486"/>
            <a:ext cx="2830766" cy="3617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B3E814-8473-41E4-AB55-EB7D76606A89}"/>
              </a:ext>
            </a:extLst>
          </p:cNvPr>
          <p:cNvCxnSpPr/>
          <p:nvPr/>
        </p:nvCxnSpPr>
        <p:spPr>
          <a:xfrm flipV="1">
            <a:off x="3367668" y="4768795"/>
            <a:ext cx="2830766" cy="3617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5" grpId="0" build="p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D7E81F9-985E-40E1-8E20-6F66263B2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46B315-2181-4D2A-A8B6-896689BC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959"/>
            <a:ext cx="4366008" cy="180911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FC061-C274-4146-A63E-953C9479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9" y="323337"/>
            <a:ext cx="3840480" cy="113103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2400" b="1" dirty="0"/>
              <a:t>Two-Way ANOVA</a:t>
            </a:r>
            <a:br>
              <a:rPr lang="en-US" sz="2400" b="1" dirty="0"/>
            </a:br>
            <a:r>
              <a:rPr lang="en-US" sz="2400" b="1" dirty="0"/>
              <a:t>Interaction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B3571-78F5-419F-9B33-11F5E1477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2246049"/>
            <a:ext cx="3457572" cy="3266357"/>
          </a:xfrm>
        </p:spPr>
        <p:txBody>
          <a:bodyPr vert="horz" lIns="0" tIns="0" rIns="0" bIns="0" rtlCol="0">
            <a:normAutofit fontScale="77500" lnSpcReduction="20000"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Findings…..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270000"/>
              </a:lnSpc>
            </a:pPr>
            <a:r>
              <a:rPr lang="en-US" b="1" dirty="0">
                <a:solidFill>
                  <a:srgbClr val="0070C0">
                    <a:alpha val="77000"/>
                  </a:srgbClr>
                </a:solidFill>
              </a:rPr>
              <a:t>Inflation &amp; Gas:	2.0159e-14</a:t>
            </a:r>
          </a:p>
          <a:p>
            <a:pPr>
              <a:lnSpc>
                <a:spcPct val="270000"/>
              </a:lnSpc>
            </a:pPr>
            <a:r>
              <a:rPr lang="en-US" b="1" dirty="0">
                <a:solidFill>
                  <a:srgbClr val="0070C0">
                    <a:alpha val="77000"/>
                  </a:srgbClr>
                </a:solidFill>
              </a:rPr>
              <a:t>Inflation:		.002849</a:t>
            </a:r>
          </a:p>
          <a:p>
            <a:pPr>
              <a:lnSpc>
                <a:spcPct val="270000"/>
              </a:lnSpc>
            </a:pPr>
            <a:r>
              <a:rPr lang="en-US" b="1" dirty="0" err="1">
                <a:solidFill>
                  <a:srgbClr val="0070C0">
                    <a:alpha val="77000"/>
                  </a:srgbClr>
                </a:solidFill>
              </a:rPr>
              <a:t>Gas_Price</a:t>
            </a:r>
            <a:r>
              <a:rPr lang="en-US" b="1" dirty="0">
                <a:solidFill>
                  <a:srgbClr val="0070C0">
                    <a:alpha val="77000"/>
                  </a:srgbClr>
                </a:solidFill>
              </a:rPr>
              <a:t>:	4.095e-17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55F26C-4C97-4BA4-8A08-25193CC7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5957997"/>
            <a:ext cx="12191999" cy="900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3DDC18-E028-47F7-8F3E-7DDC52D89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7B2856-431D-490E-AA67-410E169D6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7212" y="0"/>
            <a:ext cx="0" cy="5957995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ACE8C59-788B-4336-A48F-2244DF93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15" y="655618"/>
            <a:ext cx="6925984" cy="4646769"/>
          </a:xfrm>
          <a:custGeom>
            <a:avLst/>
            <a:gdLst/>
            <a:ahLst/>
            <a:cxnLst/>
            <a:rect l="l" t="t" r="r" b="b"/>
            <a:pathLst>
              <a:path w="7824788" h="5957994">
                <a:moveTo>
                  <a:pt x="0" y="0"/>
                </a:moveTo>
                <a:lnTo>
                  <a:pt x="7824788" y="0"/>
                </a:lnTo>
                <a:lnTo>
                  <a:pt x="7824788" y="5957994"/>
                </a:lnTo>
                <a:lnTo>
                  <a:pt x="0" y="595799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571BAB-8B63-4510-9CB5-D513D87BF409}"/>
              </a:ext>
            </a:extLst>
          </p:cNvPr>
          <p:cNvSpPr/>
          <p:nvPr/>
        </p:nvSpPr>
        <p:spPr>
          <a:xfrm>
            <a:off x="6746240" y="3007360"/>
            <a:ext cx="621458" cy="745067"/>
          </a:xfrm>
          <a:prstGeom prst="rect">
            <a:avLst/>
          </a:prstGeom>
          <a:noFill/>
          <a:ln w="38100" cap="flat" cmpd="sng" algn="ctr">
            <a:solidFill>
              <a:srgbClr val="00F206">
                <a:alpha val="44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3EA0E2-0243-4A6D-AF65-2191969D1FE5}"/>
              </a:ext>
            </a:extLst>
          </p:cNvPr>
          <p:cNvSpPr/>
          <p:nvPr/>
        </p:nvSpPr>
        <p:spPr>
          <a:xfrm>
            <a:off x="7833220" y="1454376"/>
            <a:ext cx="621458" cy="74506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44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681DD0-17F2-4423-AADE-06491183DBFD}"/>
              </a:ext>
            </a:extLst>
          </p:cNvPr>
          <p:cNvSpPr/>
          <p:nvPr/>
        </p:nvSpPr>
        <p:spPr>
          <a:xfrm>
            <a:off x="9614742" y="1100576"/>
            <a:ext cx="621458" cy="745067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  <a:alpha val="44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98CC8-8B48-4EB8-933F-C1948DC67029}"/>
              </a:ext>
            </a:extLst>
          </p:cNvPr>
          <p:cNvSpPr txBox="1"/>
          <p:nvPr/>
        </p:nvSpPr>
        <p:spPr>
          <a:xfrm>
            <a:off x="9767887" y="3305387"/>
            <a:ext cx="1462300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Interaction Points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315398-5B9C-4754-8A26-25C584EF457C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7367698" y="3379894"/>
            <a:ext cx="2398989" cy="23706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B9E058-4900-499D-A273-E5A7AF0718A3}"/>
              </a:ext>
            </a:extLst>
          </p:cNvPr>
          <p:cNvCxnSpPr>
            <a:cxnSpLocks/>
          </p:cNvCxnSpPr>
          <p:nvPr/>
        </p:nvCxnSpPr>
        <p:spPr>
          <a:xfrm flipH="1" flipV="1">
            <a:off x="8454679" y="2199444"/>
            <a:ext cx="1312008" cy="110594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06E883-2BA4-4F5F-A8A2-575CD9C6FB2C}"/>
              </a:ext>
            </a:extLst>
          </p:cNvPr>
          <p:cNvCxnSpPr>
            <a:endCxn id="21" idx="2"/>
          </p:cNvCxnSpPr>
          <p:nvPr/>
        </p:nvCxnSpPr>
        <p:spPr>
          <a:xfrm flipH="1" flipV="1">
            <a:off x="9925471" y="1845643"/>
            <a:ext cx="1080890" cy="145974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268E8CC-2E79-4864-A21C-A9591A83C21D}"/>
              </a:ext>
            </a:extLst>
          </p:cNvPr>
          <p:cNvSpPr/>
          <p:nvPr/>
        </p:nvSpPr>
        <p:spPr>
          <a:xfrm>
            <a:off x="4816014" y="981856"/>
            <a:ext cx="962694" cy="36201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1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  <p:bldP spid="11" grpId="0" animBg="1"/>
      <p:bldP spid="19" grpId="0" animBg="1"/>
      <p:bldP spid="21" grpId="0" animBg="1"/>
      <p:bldP spid="12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0E59EF-F8DF-488B-B09D-66E4CF18A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Vibrant green forest">
            <a:extLst>
              <a:ext uri="{FF2B5EF4-FFF2-40B4-BE49-F238E27FC236}">
                <a16:creationId xmlns:a16="http://schemas.microsoft.com/office/drawing/2014/main" id="{4D71C88A-BCB6-461B-BBD3-3D7BAE22C5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17" b="7817"/>
          <a:stretch/>
        </p:blipFill>
        <p:spPr>
          <a:xfrm>
            <a:off x="-1200" y="1"/>
            <a:ext cx="12193199" cy="68579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AB6-7734-4F8B-96B0-946ECE3DF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400" y="-3"/>
            <a:ext cx="12192001" cy="321309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58000"/>
                </a:srgbClr>
              </a:gs>
              <a:gs pos="0">
                <a:srgbClr val="000000">
                  <a:alpha val="0"/>
                </a:srgbClr>
              </a:gs>
              <a:gs pos="40000">
                <a:srgbClr val="000000">
                  <a:alpha val="45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2C5FA-88CE-4628-BBD2-C01F5CBC4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4000"/>
            <a:ext cx="11306175" cy="738664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Random Forest Regressor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02685-FF5D-4E87-9F3F-AC2C312DB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062000"/>
            <a:ext cx="11306175" cy="694036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04000"/>
              </a:lnSpc>
            </a:pPr>
            <a:r>
              <a:rPr lang="en-US" sz="3600" dirty="0">
                <a:solidFill>
                  <a:srgbClr val="FFFFFF">
                    <a:alpha val="56000"/>
                  </a:srgbClr>
                </a:solidFill>
                <a:latin typeface="+mj-lt"/>
              </a:rPr>
              <a:t>Decision Tree Analysis</a:t>
            </a:r>
          </a:p>
        </p:txBody>
      </p:sp>
    </p:spTree>
    <p:extLst>
      <p:ext uri="{BB962C8B-B14F-4D97-AF65-F5344CB8AC3E}">
        <p14:creationId xmlns:p14="http://schemas.microsoft.com/office/powerpoint/2010/main" val="272225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D7E81F9-985E-40E1-8E20-6F66263B2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E46B315-2181-4D2A-A8B6-896689BC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959"/>
            <a:ext cx="4366008" cy="180911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4B4BB-68BB-44FB-AF24-D8BCF446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4"/>
            <a:ext cx="3457573" cy="1005009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A quick walkthrough…</a:t>
            </a: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E4AA278D-0897-47C3-9BB1-62A007C68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2246049"/>
            <a:ext cx="3457572" cy="32663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Predicts sentiments by sampling different paths to results 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If milk was X </a:t>
            </a:r>
            <a:r>
              <a:rPr lang="en-US" dirty="0">
                <a:solidFill>
                  <a:schemeClr val="tx2"/>
                </a:solidFill>
              </a:rPr>
              <a:t>then </a:t>
            </a:r>
            <a:r>
              <a:rPr lang="en-US" dirty="0">
                <a:solidFill>
                  <a:srgbClr val="00B050"/>
                </a:solidFill>
              </a:rPr>
              <a:t>electricity is Y</a:t>
            </a:r>
            <a:r>
              <a:rPr lang="en-US" dirty="0">
                <a:solidFill>
                  <a:schemeClr val="tx2"/>
                </a:solidFill>
              </a:rPr>
              <a:t> what we can </a:t>
            </a:r>
            <a:r>
              <a:rPr lang="en-US" dirty="0">
                <a:solidFill>
                  <a:srgbClr val="00B050"/>
                </a:solidFill>
              </a:rPr>
              <a:t>predict the resulting sentiment is Z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55F26C-4C97-4BA4-8A08-25193CC7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5957997"/>
            <a:ext cx="12191999" cy="900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3DDC18-E028-47F7-8F3E-7DDC52D89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27B2856-431D-490E-AA67-410E169D6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7212" y="0"/>
            <a:ext cx="0" cy="5957995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8968F22-2B96-43FD-B24D-A79A39E9F7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015" y="739602"/>
            <a:ext cx="6925984" cy="4478802"/>
          </a:xfrm>
          <a:custGeom>
            <a:avLst/>
            <a:gdLst/>
            <a:ahLst/>
            <a:cxnLst/>
            <a:rect l="l" t="t" r="r" b="b"/>
            <a:pathLst>
              <a:path w="7824788" h="5957994">
                <a:moveTo>
                  <a:pt x="0" y="0"/>
                </a:moveTo>
                <a:lnTo>
                  <a:pt x="7824788" y="0"/>
                </a:lnTo>
                <a:lnTo>
                  <a:pt x="7824788" y="5957994"/>
                </a:lnTo>
                <a:lnTo>
                  <a:pt x="0" y="595799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2F6FC-51FF-4C4F-B57D-69CAD7FD14D5}"/>
              </a:ext>
            </a:extLst>
          </p:cNvPr>
          <p:cNvSpPr txBox="1"/>
          <p:nvPr/>
        </p:nvSpPr>
        <p:spPr>
          <a:xfrm>
            <a:off x="10662082" y="5370990"/>
            <a:ext cx="105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Grigg, (2019)</a:t>
            </a:r>
          </a:p>
        </p:txBody>
      </p:sp>
    </p:spTree>
    <p:extLst>
      <p:ext uri="{BB962C8B-B14F-4D97-AF65-F5344CB8AC3E}">
        <p14:creationId xmlns:p14="http://schemas.microsoft.com/office/powerpoint/2010/main" val="24449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3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32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34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119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FEA01-8618-4D97-9929-CC382B439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793" y="-1375"/>
            <a:ext cx="11293200" cy="36396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Is inflation the main culprit of how we feel about the economy?</a:t>
            </a:r>
          </a:p>
        </p:txBody>
      </p:sp>
      <p:pic>
        <p:nvPicPr>
          <p:cNvPr id="11" name="Picture Placeholder 10" descr="A person standing next to a red car&#10;&#10;Description automatically generated with low confidence">
            <a:extLst>
              <a:ext uri="{FF2B5EF4-FFF2-40B4-BE49-F238E27FC236}">
                <a16:creationId xmlns:a16="http://schemas.microsoft.com/office/drawing/2014/main" id="{6B1C0E68-BCD1-4999-B3A4-F056F3994E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4332" r="-2" b="6417"/>
          <a:stretch/>
        </p:blipFill>
        <p:spPr>
          <a:xfrm>
            <a:off x="900000" y="3639600"/>
            <a:ext cx="7212125" cy="3218400"/>
          </a:xfrm>
          <a:custGeom>
            <a:avLst/>
            <a:gdLst/>
            <a:ahLst/>
            <a:cxnLst/>
            <a:rect l="l" t="t" r="r" b="b"/>
            <a:pathLst>
              <a:path w="7212125" h="3218400">
                <a:moveTo>
                  <a:pt x="0" y="0"/>
                </a:moveTo>
                <a:lnTo>
                  <a:pt x="7212125" y="0"/>
                </a:lnTo>
                <a:lnTo>
                  <a:pt x="7212125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53" name="Straight Connector 36">
            <a:extLst>
              <a:ext uri="{FF2B5EF4-FFF2-40B4-BE49-F238E27FC236}">
                <a16:creationId xmlns:a16="http://schemas.microsoft.com/office/drawing/2014/main" id="{974E2B8C-26B7-4C65-A637-288CD529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Placeholder 14" descr="Dice with facial expressions">
            <a:extLst>
              <a:ext uri="{FF2B5EF4-FFF2-40B4-BE49-F238E27FC236}">
                <a16:creationId xmlns:a16="http://schemas.microsoft.com/office/drawing/2014/main" id="{A657C683-A1DF-4129-B417-49726A88E9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0355" r="4976" b="1"/>
          <a:stretch/>
        </p:blipFill>
        <p:spPr>
          <a:xfrm>
            <a:off x="8109600" y="3639600"/>
            <a:ext cx="4082400" cy="3218400"/>
          </a:xfrm>
          <a:custGeom>
            <a:avLst/>
            <a:gdLst/>
            <a:ahLst/>
            <a:cxnLst/>
            <a:rect l="l" t="t" r="r" b="b"/>
            <a:pathLst>
              <a:path w="4082400" h="3218400">
                <a:moveTo>
                  <a:pt x="0" y="0"/>
                </a:moveTo>
                <a:lnTo>
                  <a:pt x="4082400" y="0"/>
                </a:lnTo>
                <a:lnTo>
                  <a:pt x="4082400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54" name="Straight Connector 38">
            <a:extLst>
              <a:ext uri="{FF2B5EF4-FFF2-40B4-BE49-F238E27FC236}">
                <a16:creationId xmlns:a16="http://schemas.microsoft.com/office/drawing/2014/main" id="{56785FBE-1FF0-465F-A9C9-9505E465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08039" y="3639600"/>
            <a:ext cx="4086" cy="321977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40">
            <a:extLst>
              <a:ext uri="{FF2B5EF4-FFF2-40B4-BE49-F238E27FC236}">
                <a16:creationId xmlns:a16="http://schemas.microsoft.com/office/drawing/2014/main" id="{1F59E21C-6CB3-4874-9763-88F31544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112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84D2-1E71-4B35-BCBC-05182C60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vs Predicted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90EAB-B56D-4FA7-BD19-96326E30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4" y="1069808"/>
            <a:ext cx="3457573" cy="13730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R-squared: 97.9%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MSE:  0.000112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RMSE:  5.62224e-05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7E33A28-448D-4FD3-912D-4C4FCB128E1A}"/>
              </a:ext>
            </a:extLst>
          </p:cNvPr>
          <p:cNvSpPr txBox="1">
            <a:spLocks/>
          </p:cNvSpPr>
          <p:nvPr/>
        </p:nvSpPr>
        <p:spPr>
          <a:xfrm>
            <a:off x="479425" y="3828164"/>
            <a:ext cx="3457573" cy="17736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4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2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0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0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features from what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further multicollinearity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representation for other sectors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9E8B27-D09C-4EA8-9D49-925BC7D74A48}"/>
              </a:ext>
            </a:extLst>
          </p:cNvPr>
          <p:cNvSpPr txBox="1">
            <a:spLocks/>
          </p:cNvSpPr>
          <p:nvPr/>
        </p:nvSpPr>
        <p:spPr>
          <a:xfrm>
            <a:off x="479425" y="3129422"/>
            <a:ext cx="3457573" cy="53705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Concerns…..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002441-3DEB-452E-8BFF-DA13F39798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1003193"/>
            <a:ext cx="7345362" cy="385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01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A461-4ADC-4EC1-914D-6BE3CC449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20040"/>
            <a:ext cx="7381875" cy="75295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432F4-E8D6-41D1-842D-765009DF5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1194280"/>
            <a:ext cx="7381875" cy="4322275"/>
          </a:xfrm>
        </p:spPr>
        <p:txBody>
          <a:bodyPr anchor="ctr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Inflation does play a role in how we</a:t>
            </a:r>
            <a:r>
              <a:rPr lang="en-US" dirty="0">
                <a:solidFill>
                  <a:srgbClr val="00B050">
                    <a:alpha val="77000"/>
                  </a:srgbClr>
                </a:solidFill>
              </a:rPr>
              <a:t> feel </a:t>
            </a:r>
            <a:r>
              <a:rPr lang="en-US" dirty="0"/>
              <a:t>about the economy.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it is </a:t>
            </a:r>
            <a:r>
              <a:rPr lang="en-US" dirty="0">
                <a:solidFill>
                  <a:srgbClr val="00B050">
                    <a:alpha val="77000"/>
                  </a:srgbClr>
                </a:solidFill>
              </a:rPr>
              <a:t>not the main culprit </a:t>
            </a:r>
            <a:r>
              <a:rPr lang="en-US" dirty="0"/>
              <a:t>of these feelings.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the </a:t>
            </a:r>
            <a:r>
              <a:rPr lang="en-US" dirty="0">
                <a:solidFill>
                  <a:srgbClr val="00B050">
                    <a:alpha val="77000"/>
                  </a:srgbClr>
                </a:solidFill>
              </a:rPr>
              <a:t>everyday interactions </a:t>
            </a:r>
            <a:r>
              <a:rPr lang="en-US" dirty="0"/>
              <a:t>with pricing of different products in our lives.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sudden realization from media reports and surveys that </a:t>
            </a:r>
            <a:r>
              <a:rPr lang="en-US" dirty="0">
                <a:solidFill>
                  <a:srgbClr val="00B050">
                    <a:alpha val="77000"/>
                  </a:srgbClr>
                </a:solidFill>
              </a:rPr>
              <a:t>remind us of the past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the </a:t>
            </a:r>
            <a:r>
              <a:rPr lang="en-US" dirty="0">
                <a:solidFill>
                  <a:srgbClr val="00B050">
                    <a:alpha val="77000"/>
                  </a:srgbClr>
                </a:solidFill>
              </a:rPr>
              <a:t>past is relative. </a:t>
            </a:r>
            <a:r>
              <a:rPr lang="en-US" dirty="0"/>
              <a:t>What were the features of life then?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>
                    <a:alpha val="77000"/>
                  </a:srgbClr>
                </a:solidFill>
              </a:rPr>
              <a:t>Expand the study </a:t>
            </a:r>
            <a:r>
              <a:rPr lang="en-US" dirty="0"/>
              <a:t>| </a:t>
            </a:r>
            <a:r>
              <a:rPr lang="en-US" dirty="0">
                <a:solidFill>
                  <a:srgbClr val="00B050">
                    <a:alpha val="77000"/>
                  </a:srgbClr>
                </a:solidFill>
              </a:rPr>
              <a:t>combine features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Placeholder 6" descr="Abstract particle graph background">
            <a:extLst>
              <a:ext uri="{FF2B5EF4-FFF2-40B4-BE49-F238E27FC236}">
                <a16:creationId xmlns:a16="http://schemas.microsoft.com/office/drawing/2014/main" id="{383CE73E-24F2-423D-A849-60F0205533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174" r="281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0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90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" name="Rectangle 92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94">
            <a:extLst>
              <a:ext uri="{FF2B5EF4-FFF2-40B4-BE49-F238E27FC236}">
                <a16:creationId xmlns:a16="http://schemas.microsoft.com/office/drawing/2014/main" id="{4EF099B5-BAEA-4A20-8488-A0A5F0C82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9ED09-B63B-40C0-96EE-AC8FEDC3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058811"/>
            <a:ext cx="3798844" cy="2063531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pic>
        <p:nvPicPr>
          <p:cNvPr id="11" name="Picture Placeholder 10" descr="A picture containing tree, person, outdoor, person&#10;&#10;Description automatically generated">
            <a:extLst>
              <a:ext uri="{FF2B5EF4-FFF2-40B4-BE49-F238E27FC236}">
                <a16:creationId xmlns:a16="http://schemas.microsoft.com/office/drawing/2014/main" id="{BECBD22B-5DFF-45C6-AF26-36B0017DD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5" b="11133"/>
          <a:stretch/>
        </p:blipFill>
        <p:spPr>
          <a:xfrm>
            <a:off x="899313" y="3639600"/>
            <a:ext cx="3612362" cy="3218400"/>
          </a:xfrm>
          <a:custGeom>
            <a:avLst/>
            <a:gdLst/>
            <a:ahLst/>
            <a:cxnLst/>
            <a:rect l="l" t="t" r="r" b="b"/>
            <a:pathLst>
              <a:path w="3612362" h="3218400">
                <a:moveTo>
                  <a:pt x="0" y="0"/>
                </a:moveTo>
                <a:lnTo>
                  <a:pt x="3612362" y="0"/>
                </a:lnTo>
                <a:lnTo>
                  <a:pt x="3612362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104" name="Straight Connector 96">
            <a:extLst>
              <a:ext uri="{FF2B5EF4-FFF2-40B4-BE49-F238E27FC236}">
                <a16:creationId xmlns:a16="http://schemas.microsoft.com/office/drawing/2014/main" id="{E319365C-02DA-4B2B-8177-5500163F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98">
            <a:extLst>
              <a:ext uri="{FF2B5EF4-FFF2-40B4-BE49-F238E27FC236}">
                <a16:creationId xmlns:a16="http://schemas.microsoft.com/office/drawing/2014/main" id="{3DA6B9F5-B493-48E9-9BCD-D4DDC22CE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1" y="3639600"/>
            <a:ext cx="361274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5440-1E61-41D7-95AC-D5CA72BE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88" y="338400"/>
            <a:ext cx="6769100" cy="6063875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 sz="4600" dirty="0">
              <a:solidFill>
                <a:schemeClr val="tx2"/>
              </a:solidFill>
            </a:endParaRPr>
          </a:p>
          <a:p>
            <a:pPr algn="ctr"/>
            <a:r>
              <a:rPr lang="en-US" sz="4600" dirty="0">
                <a:solidFill>
                  <a:schemeClr val="tx2"/>
                </a:solidFill>
              </a:rPr>
              <a:t>Stanley Evans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  <a:hlinkClick r:id="rId3"/>
              </a:rPr>
              <a:t>sevans007@regis.edu</a:t>
            </a:r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  <a:hlinkClick r:id="rId4"/>
              </a:rPr>
              <a:t>LinkedIn</a:t>
            </a:r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  <a:hlinkClick r:id="rId5"/>
              </a:rPr>
              <a:t>GitHub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1A15-A869-4092-A0F1-2CD789AC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46788-476A-4539-86A4-AD38FFB1C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Grigg, T. (2019, April 8). </a:t>
            </a:r>
            <a:r>
              <a:rPr lang="en-US" sz="1200" i="1" dirty="0"/>
              <a:t>Interpretability and Random Forests | by Tom Grigg | Towards Data Science</a:t>
            </a:r>
            <a:r>
              <a:rPr lang="en-US" sz="1200" dirty="0"/>
              <a:t>. Medium; Towards Data Science. </a:t>
            </a:r>
            <a:r>
              <a:rPr lang="en-US" sz="1200" dirty="0">
                <a:solidFill>
                  <a:srgbClr val="B5826E"/>
                </a:solidFill>
                <a:hlinkClick r:id="rId2"/>
              </a:rPr>
              <a:t>https://towardsdatascience.com/</a:t>
            </a:r>
            <a:r>
              <a:rPr lang="en-US" sz="1200" dirty="0">
                <a:solidFill>
                  <a:schemeClr val="accent1">
                    <a:alpha val="77000"/>
                  </a:schemeClr>
                </a:solidFill>
                <a:hlinkClick r:id="rId2"/>
              </a:rPr>
              <a:t>interpretability-and-random-forests-4fe13a79ae34</a:t>
            </a:r>
            <a:endParaRPr lang="en-US" sz="1200" dirty="0">
              <a:solidFill>
                <a:schemeClr val="accent1">
                  <a:alpha val="77000"/>
                </a:schemeClr>
              </a:solidFill>
            </a:endParaRPr>
          </a:p>
          <a:p>
            <a:r>
              <a:rPr lang="it-IT" sz="1200" dirty="0"/>
              <a:t>Liberto, D. (2010, October 25). </a:t>
            </a:r>
            <a:r>
              <a:rPr lang="it-IT" sz="1200" i="1" dirty="0"/>
              <a:t>Consumer Sentiment Definition</a:t>
            </a:r>
            <a:r>
              <a:rPr lang="it-IT" sz="1200" dirty="0"/>
              <a:t>. Investopedia; Investopedia. </a:t>
            </a:r>
            <a:r>
              <a:rPr lang="it-IT" sz="1200" dirty="0">
                <a:hlinkClick r:id="rId3"/>
              </a:rPr>
              <a:t>https://www.investopedia.com/terms/c/consumer-sentiment.asp</a:t>
            </a:r>
            <a:endParaRPr lang="it-IT" sz="1200" dirty="0"/>
          </a:p>
          <a:p>
            <a:r>
              <a:rPr lang="en-US" sz="1200" dirty="0"/>
              <a:t>Matthews, C. (2021, November 24). </a:t>
            </a:r>
            <a:r>
              <a:rPr lang="en-US" sz="1200" i="1" dirty="0"/>
              <a:t>Consumer sentiment at decade lows amid “rapidly escalating inflation,” </a:t>
            </a:r>
            <a:r>
              <a:rPr lang="en-US" sz="1200" i="1" dirty="0" err="1"/>
              <a:t>UMich</a:t>
            </a:r>
            <a:r>
              <a:rPr lang="en-US" sz="1200" i="1" dirty="0"/>
              <a:t> survey finds - MarketWatch</a:t>
            </a:r>
            <a:r>
              <a:rPr lang="en-US" sz="1200" dirty="0"/>
              <a:t>. MarketWatch; MarketWatch. </a:t>
            </a:r>
            <a:r>
              <a:rPr lang="en-US" sz="1200" dirty="0">
                <a:hlinkClick r:id="rId4"/>
              </a:rPr>
              <a:t>https://www.marketwatch.com/story/coming-up-umich-consumer-sentiment-survey-11637765079</a:t>
            </a:r>
            <a:endParaRPr lang="en-US" sz="1200" dirty="0"/>
          </a:p>
          <a:p>
            <a:r>
              <a:rPr lang="en-US" sz="1200" dirty="0" err="1"/>
              <a:t>USAFacts</a:t>
            </a:r>
            <a:r>
              <a:rPr lang="en-US" sz="1200" dirty="0"/>
              <a:t>. (2021, March 2). </a:t>
            </a:r>
            <a:r>
              <a:rPr lang="en-US" sz="1200" i="1" dirty="0"/>
              <a:t>What percentage of Americans own stock? - </a:t>
            </a:r>
            <a:r>
              <a:rPr lang="en-US" sz="1200" i="1" dirty="0" err="1"/>
              <a:t>USAFacts</a:t>
            </a:r>
            <a:r>
              <a:rPr lang="en-US" sz="1200" dirty="0"/>
              <a:t>. </a:t>
            </a:r>
            <a:r>
              <a:rPr lang="en-US" sz="1200" dirty="0" err="1"/>
              <a:t>USAFacts</a:t>
            </a:r>
            <a:r>
              <a:rPr lang="en-US" sz="1200" dirty="0"/>
              <a:t>; </a:t>
            </a:r>
            <a:r>
              <a:rPr lang="en-US" sz="1200" dirty="0" err="1"/>
              <a:t>USAFacts</a:t>
            </a:r>
            <a:r>
              <a:rPr lang="en-US" sz="1200" dirty="0"/>
              <a:t>. </a:t>
            </a:r>
            <a:r>
              <a:rPr lang="en-US" sz="1200" dirty="0">
                <a:hlinkClick r:id="rId5"/>
              </a:rPr>
              <a:t>https://usafacts.org/articles/what-percentage-of-americans-own-stock/</a:t>
            </a:r>
            <a:endParaRPr lang="en-US" sz="1200" dirty="0"/>
          </a:p>
          <a:p>
            <a:endParaRPr lang="en-US" dirty="0"/>
          </a:p>
          <a:p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7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119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9523D-89C7-488C-AE98-7523011F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6" y="324001"/>
            <a:ext cx="4525960" cy="28891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What is consumer sentiment?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A1332-9E79-4473-8BD2-36F6A876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4" y="352800"/>
            <a:ext cx="4968874" cy="2860301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“Consumer sentiment is an economic indicator that measures how optimistic consumers feel about their finances and the state of the economy.”</a:t>
            </a:r>
          </a:p>
          <a:p>
            <a:pPr>
              <a:buFont typeface="Wingdings 2" panose="05020102010507070707" pitchFamily="18" charset="2"/>
              <a:buChar char="à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1" name="Picture Placeholder 20" descr="Windmill and Solar Panels">
            <a:extLst>
              <a:ext uri="{FF2B5EF4-FFF2-40B4-BE49-F238E27FC236}">
                <a16:creationId xmlns:a16="http://schemas.microsoft.com/office/drawing/2014/main" id="{6ABAC5BF-A79E-4532-A26D-D63AE29B5B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17546" r="-2" b="17544"/>
          <a:stretch/>
        </p:blipFill>
        <p:spPr>
          <a:xfrm>
            <a:off x="900000" y="3639600"/>
            <a:ext cx="7212125" cy="3218400"/>
          </a:xfrm>
          <a:custGeom>
            <a:avLst/>
            <a:gdLst/>
            <a:ahLst/>
            <a:cxnLst/>
            <a:rect l="l" t="t" r="r" b="b"/>
            <a:pathLst>
              <a:path w="7212125" h="3218400">
                <a:moveTo>
                  <a:pt x="0" y="0"/>
                </a:moveTo>
                <a:lnTo>
                  <a:pt x="7212125" y="0"/>
                </a:lnTo>
                <a:lnTo>
                  <a:pt x="7212125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4E2B8C-26B7-4C65-A637-288CD529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8" descr="Vegetables in a tote bag">
            <a:extLst>
              <a:ext uri="{FF2B5EF4-FFF2-40B4-BE49-F238E27FC236}">
                <a16:creationId xmlns:a16="http://schemas.microsoft.com/office/drawing/2014/main" id="{B6BCE531-446B-4AA7-8774-05EAEF120B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r="15331" b="1"/>
          <a:stretch/>
        </p:blipFill>
        <p:spPr>
          <a:xfrm>
            <a:off x="8109600" y="3639600"/>
            <a:ext cx="4082400" cy="3218400"/>
          </a:xfrm>
          <a:custGeom>
            <a:avLst/>
            <a:gdLst/>
            <a:ahLst/>
            <a:cxnLst/>
            <a:rect l="l" t="t" r="r" b="b"/>
            <a:pathLst>
              <a:path w="4082400" h="3218400">
                <a:moveTo>
                  <a:pt x="0" y="0"/>
                </a:moveTo>
                <a:lnTo>
                  <a:pt x="4082400" y="0"/>
                </a:lnTo>
                <a:lnTo>
                  <a:pt x="4082400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785FBE-1FF0-465F-A9C9-9505E465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08039" y="3639600"/>
            <a:ext cx="4086" cy="321977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59E21C-6CB3-4874-9763-88F31544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112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1F9033E-5F7A-4C8E-8B5A-CFCB12E8FF0B}"/>
              </a:ext>
            </a:extLst>
          </p:cNvPr>
          <p:cNvSpPr txBox="1">
            <a:spLocks/>
          </p:cNvSpPr>
          <p:nvPr/>
        </p:nvSpPr>
        <p:spPr>
          <a:xfrm>
            <a:off x="10650510" y="1963383"/>
            <a:ext cx="1098577" cy="4425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3600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20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8550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3122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1769400" indent="0" algn="l" defTabSz="914400" rtl="0" eaLnBrk="1" latinLnBrk="0" hangingPunct="1">
              <a:lnSpc>
                <a:spcPct val="12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None/>
              <a:defRPr sz="1600" kern="1200">
                <a:solidFill>
                  <a:schemeClr val="tx2">
                    <a:alpha val="77000"/>
                  </a:schemeClr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/>
              <a:t>-(</a:t>
            </a:r>
            <a:r>
              <a:rPr lang="en-US" sz="1200" i="1" dirty="0" err="1"/>
              <a:t>Liberto</a:t>
            </a:r>
            <a:r>
              <a:rPr lang="en-US" sz="1200" i="1" dirty="0"/>
              <a:t>, 2010) </a:t>
            </a:r>
          </a:p>
        </p:txBody>
      </p:sp>
    </p:spTree>
    <p:extLst>
      <p:ext uri="{BB962C8B-B14F-4D97-AF65-F5344CB8AC3E}">
        <p14:creationId xmlns:p14="http://schemas.microsoft.com/office/powerpoint/2010/main" val="254493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1F3D166-924C-42FA-BA13-5135CA635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5738"/>
            <a:ext cx="12191999" cy="15922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CFB4-FE2A-4F7F-A1BF-9B365B7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6" y="5743435"/>
            <a:ext cx="10406062" cy="738664"/>
          </a:xfrm>
        </p:spPr>
        <p:txBody>
          <a:bodyPr anchor="ctr">
            <a:normAutofit/>
          </a:bodyPr>
          <a:lstStyle/>
          <a:p>
            <a:r>
              <a:rPr lang="en-US" sz="2400" cap="small" dirty="0">
                <a:solidFill>
                  <a:schemeClr val="bg2"/>
                </a:solidFill>
              </a:rPr>
              <a:t>Through the years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0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72EBA4-48F2-47F3-A59E-A5C383303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C94F7F7-018C-455A-8F85-FD0D46FC6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310183"/>
              </p:ext>
            </p:extLst>
          </p:nvPr>
        </p:nvGraphicFramePr>
        <p:xfrm>
          <a:off x="1343027" y="442799"/>
          <a:ext cx="10406062" cy="4354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7FF04B-AE98-44DA-9320-6AB7BCCC2F40}"/>
              </a:ext>
            </a:extLst>
          </p:cNvPr>
          <p:cNvSpPr txBox="1"/>
          <p:nvPr/>
        </p:nvSpPr>
        <p:spPr>
          <a:xfrm>
            <a:off x="6601522" y="1263805"/>
            <a:ext cx="1494264" cy="307777"/>
          </a:xfrm>
          <a:prstGeom prst="rect">
            <a:avLst/>
          </a:prstGeom>
          <a:noFill/>
          <a:ln>
            <a:solidFill>
              <a:srgbClr val="FF0000">
                <a:alpha val="38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cap="small" dirty="0">
                <a:solidFill>
                  <a:srgbClr val="FF0000"/>
                </a:solidFill>
              </a:rPr>
              <a:t>trends flat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41BD8E9-86A6-45E9-8578-825735466456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6096004" y="1417693"/>
            <a:ext cx="505518" cy="55235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D7299CC-3647-46F1-8B16-7C2012E7293D}"/>
              </a:ext>
            </a:extLst>
          </p:cNvPr>
          <p:cNvSpPr/>
          <p:nvPr/>
        </p:nvSpPr>
        <p:spPr>
          <a:xfrm>
            <a:off x="4817327" y="4371278"/>
            <a:ext cx="3278459" cy="364273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42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3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1" grpId="0">
        <p:bldAsOne/>
      </p:bldGraphic>
      <p:bldP spid="5" grpId="0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346D-385B-4B22-8925-9B7B557C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0040"/>
            <a:ext cx="10406063" cy="1263423"/>
          </a:xfrm>
        </p:spPr>
        <p:txBody>
          <a:bodyPr/>
          <a:lstStyle/>
          <a:p>
            <a:r>
              <a:rPr lang="en-US" dirty="0"/>
              <a:t>Project Walkthrough</a:t>
            </a: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C18E94AA-114F-4871-BE58-935D3DD5FF06}"/>
              </a:ext>
            </a:extLst>
          </p:cNvPr>
          <p:cNvSpPr/>
          <p:nvPr/>
        </p:nvSpPr>
        <p:spPr>
          <a:xfrm>
            <a:off x="1271588" y="4001294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DB74EE-CF74-4DA1-8E4B-68EAE654EEDE}"/>
              </a:ext>
            </a:extLst>
          </p:cNvPr>
          <p:cNvSpPr/>
          <p:nvPr/>
        </p:nvSpPr>
        <p:spPr>
          <a:xfrm>
            <a:off x="1486829" y="3174539"/>
            <a:ext cx="3081563" cy="522160"/>
          </a:xfrm>
          <a:custGeom>
            <a:avLst/>
            <a:gdLst>
              <a:gd name="connsiteX0" fmla="*/ 0 w 3081563"/>
              <a:gd name="connsiteY0" fmla="*/ 0 h 522160"/>
              <a:gd name="connsiteX1" fmla="*/ 3081563 w 3081563"/>
              <a:gd name="connsiteY1" fmla="*/ 0 h 522160"/>
              <a:gd name="connsiteX2" fmla="*/ 3081563 w 3081563"/>
              <a:gd name="connsiteY2" fmla="*/ 522160 h 522160"/>
              <a:gd name="connsiteX3" fmla="*/ 0 w 3081563"/>
              <a:gd name="connsiteY3" fmla="*/ 522160 h 522160"/>
              <a:gd name="connsiteX4" fmla="*/ 0 w 3081563"/>
              <a:gd name="connsiteY4" fmla="*/ 0 h 5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522160">
                <a:moveTo>
                  <a:pt x="0" y="0"/>
                </a:moveTo>
                <a:lnTo>
                  <a:pt x="3081563" y="0"/>
                </a:lnTo>
                <a:lnTo>
                  <a:pt x="3081563" y="522160"/>
                </a:lnTo>
                <a:lnTo>
                  <a:pt x="0" y="5221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800" kern="1200" dirty="0"/>
              <a:t>Energy Information Administration API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E5C109F-8FA2-46F0-AD90-5A7E465C2BF8}"/>
              </a:ext>
            </a:extLst>
          </p:cNvPr>
          <p:cNvSpPr/>
          <p:nvPr/>
        </p:nvSpPr>
        <p:spPr>
          <a:xfrm>
            <a:off x="1486829" y="2171705"/>
            <a:ext cx="3081563" cy="1002833"/>
          </a:xfrm>
          <a:custGeom>
            <a:avLst/>
            <a:gdLst>
              <a:gd name="connsiteX0" fmla="*/ 0 w 3081563"/>
              <a:gd name="connsiteY0" fmla="*/ 0 h 1002833"/>
              <a:gd name="connsiteX1" fmla="*/ 3081563 w 3081563"/>
              <a:gd name="connsiteY1" fmla="*/ 0 h 1002833"/>
              <a:gd name="connsiteX2" fmla="*/ 3081563 w 3081563"/>
              <a:gd name="connsiteY2" fmla="*/ 1002833 h 1002833"/>
              <a:gd name="connsiteX3" fmla="*/ 0 w 3081563"/>
              <a:gd name="connsiteY3" fmla="*/ 1002833 h 1002833"/>
              <a:gd name="connsiteX4" fmla="*/ 0 w 3081563"/>
              <a:gd name="connsiteY4" fmla="*/ 0 h 100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1002833">
                <a:moveTo>
                  <a:pt x="0" y="0"/>
                </a:moveTo>
                <a:lnTo>
                  <a:pt x="3081563" y="0"/>
                </a:lnTo>
                <a:lnTo>
                  <a:pt x="3081563" y="1002833"/>
                </a:lnTo>
                <a:lnTo>
                  <a:pt x="0" y="10028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75" tIns="142875" rIns="142875" bIns="142875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0" i="0" u="none" kern="1200" dirty="0"/>
              <a:t>Extract Pricing for:</a:t>
            </a:r>
          </a:p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500" b="0" i="0" u="none" kern="1200" dirty="0"/>
              <a:t>Consumer Natural Gas &amp; Electricity</a:t>
            </a:r>
          </a:p>
        </p:txBody>
      </p:sp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CA898838-654A-4431-9373-D3B295425884}"/>
              </a:ext>
            </a:extLst>
          </p:cNvPr>
          <p:cNvSpPr/>
          <p:nvPr/>
        </p:nvSpPr>
        <p:spPr>
          <a:xfrm>
            <a:off x="3027611" y="3696700"/>
            <a:ext cx="0" cy="304593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4115453-BCA6-4AD6-975B-6D64C3C19D3D}"/>
              </a:ext>
            </a:extLst>
          </p:cNvPr>
          <p:cNvSpPr/>
          <p:nvPr/>
        </p:nvSpPr>
        <p:spPr>
          <a:xfrm>
            <a:off x="3237717" y="4305887"/>
            <a:ext cx="3081563" cy="522160"/>
          </a:xfrm>
          <a:custGeom>
            <a:avLst/>
            <a:gdLst>
              <a:gd name="connsiteX0" fmla="*/ 0 w 3081563"/>
              <a:gd name="connsiteY0" fmla="*/ 0 h 522160"/>
              <a:gd name="connsiteX1" fmla="*/ 3081563 w 3081563"/>
              <a:gd name="connsiteY1" fmla="*/ 0 h 522160"/>
              <a:gd name="connsiteX2" fmla="*/ 3081563 w 3081563"/>
              <a:gd name="connsiteY2" fmla="*/ 522160 h 522160"/>
              <a:gd name="connsiteX3" fmla="*/ 0 w 3081563"/>
              <a:gd name="connsiteY3" fmla="*/ 522160 h 522160"/>
              <a:gd name="connsiteX4" fmla="*/ 0 w 3081563"/>
              <a:gd name="connsiteY4" fmla="*/ 0 h 5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522160">
                <a:moveTo>
                  <a:pt x="0" y="0"/>
                </a:moveTo>
                <a:lnTo>
                  <a:pt x="3081563" y="0"/>
                </a:lnTo>
                <a:lnTo>
                  <a:pt x="3081563" y="522160"/>
                </a:lnTo>
                <a:lnTo>
                  <a:pt x="0" y="5221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800" kern="1200" dirty="0"/>
              <a:t>Bureau of Labor Statistics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00A6B5A-862D-42C1-9F6B-3C005795FC3A}"/>
              </a:ext>
            </a:extLst>
          </p:cNvPr>
          <p:cNvSpPr/>
          <p:nvPr/>
        </p:nvSpPr>
        <p:spPr>
          <a:xfrm>
            <a:off x="3237717" y="4828048"/>
            <a:ext cx="3081563" cy="706915"/>
          </a:xfrm>
          <a:custGeom>
            <a:avLst/>
            <a:gdLst>
              <a:gd name="connsiteX0" fmla="*/ 0 w 3081563"/>
              <a:gd name="connsiteY0" fmla="*/ 0 h 706915"/>
              <a:gd name="connsiteX1" fmla="*/ 3081563 w 3081563"/>
              <a:gd name="connsiteY1" fmla="*/ 0 h 706915"/>
              <a:gd name="connsiteX2" fmla="*/ 3081563 w 3081563"/>
              <a:gd name="connsiteY2" fmla="*/ 706915 h 706915"/>
              <a:gd name="connsiteX3" fmla="*/ 0 w 3081563"/>
              <a:gd name="connsiteY3" fmla="*/ 706915 h 706915"/>
              <a:gd name="connsiteX4" fmla="*/ 0 w 3081563"/>
              <a:gd name="connsiteY4" fmla="*/ 0 h 70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706915">
                <a:moveTo>
                  <a:pt x="0" y="0"/>
                </a:moveTo>
                <a:lnTo>
                  <a:pt x="3081563" y="0"/>
                </a:lnTo>
                <a:lnTo>
                  <a:pt x="3081563" y="706915"/>
                </a:lnTo>
                <a:lnTo>
                  <a:pt x="0" y="7069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75" tIns="142875" rIns="142875" bIns="142875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Top consumer product segments from BLS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58FFBF29-FEA1-4386-9604-04261CC873F2}"/>
              </a:ext>
            </a:extLst>
          </p:cNvPr>
          <p:cNvSpPr/>
          <p:nvPr/>
        </p:nvSpPr>
        <p:spPr>
          <a:xfrm>
            <a:off x="4778499" y="4001293"/>
            <a:ext cx="0" cy="304593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2C1EBA-A28E-408A-A54C-AA24ED6A417B}"/>
              </a:ext>
            </a:extLst>
          </p:cNvPr>
          <p:cNvSpPr/>
          <p:nvPr/>
        </p:nvSpPr>
        <p:spPr>
          <a:xfrm rot="2700000">
            <a:off x="2993765" y="3967448"/>
            <a:ext cx="67690" cy="6769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9DBA03-1366-4CC8-967A-ABC01AF8AA43}"/>
              </a:ext>
            </a:extLst>
          </p:cNvPr>
          <p:cNvSpPr/>
          <p:nvPr/>
        </p:nvSpPr>
        <p:spPr>
          <a:xfrm rot="2700000">
            <a:off x="4744654" y="3967448"/>
            <a:ext cx="67690" cy="6769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FB5B166-1E6F-4F00-A6B7-47B914882DB2}"/>
              </a:ext>
            </a:extLst>
          </p:cNvPr>
          <p:cNvSpPr/>
          <p:nvPr/>
        </p:nvSpPr>
        <p:spPr>
          <a:xfrm>
            <a:off x="4988606" y="3174539"/>
            <a:ext cx="3081563" cy="522160"/>
          </a:xfrm>
          <a:custGeom>
            <a:avLst/>
            <a:gdLst>
              <a:gd name="connsiteX0" fmla="*/ 0 w 3081563"/>
              <a:gd name="connsiteY0" fmla="*/ 0 h 522160"/>
              <a:gd name="connsiteX1" fmla="*/ 3081563 w 3081563"/>
              <a:gd name="connsiteY1" fmla="*/ 0 h 522160"/>
              <a:gd name="connsiteX2" fmla="*/ 3081563 w 3081563"/>
              <a:gd name="connsiteY2" fmla="*/ 522160 h 522160"/>
              <a:gd name="connsiteX3" fmla="*/ 0 w 3081563"/>
              <a:gd name="connsiteY3" fmla="*/ 522160 h 522160"/>
              <a:gd name="connsiteX4" fmla="*/ 0 w 3081563"/>
              <a:gd name="connsiteY4" fmla="*/ 0 h 5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522160">
                <a:moveTo>
                  <a:pt x="0" y="0"/>
                </a:moveTo>
                <a:lnTo>
                  <a:pt x="3081563" y="0"/>
                </a:lnTo>
                <a:lnTo>
                  <a:pt x="3081563" y="522160"/>
                </a:lnTo>
                <a:lnTo>
                  <a:pt x="0" y="5221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800" kern="1200" dirty="0"/>
              <a:t>Consumer Sentiment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CB64ACB-55F6-48F9-9F48-4FB0B87399FC}"/>
              </a:ext>
            </a:extLst>
          </p:cNvPr>
          <p:cNvSpPr/>
          <p:nvPr/>
        </p:nvSpPr>
        <p:spPr>
          <a:xfrm>
            <a:off x="4988606" y="2089506"/>
            <a:ext cx="3081563" cy="1085033"/>
          </a:xfrm>
          <a:custGeom>
            <a:avLst/>
            <a:gdLst>
              <a:gd name="connsiteX0" fmla="*/ 0 w 3081563"/>
              <a:gd name="connsiteY0" fmla="*/ 0 h 1085033"/>
              <a:gd name="connsiteX1" fmla="*/ 3081563 w 3081563"/>
              <a:gd name="connsiteY1" fmla="*/ 0 h 1085033"/>
              <a:gd name="connsiteX2" fmla="*/ 3081563 w 3081563"/>
              <a:gd name="connsiteY2" fmla="*/ 1085033 h 1085033"/>
              <a:gd name="connsiteX3" fmla="*/ 0 w 3081563"/>
              <a:gd name="connsiteY3" fmla="*/ 1085033 h 1085033"/>
              <a:gd name="connsiteX4" fmla="*/ 0 w 3081563"/>
              <a:gd name="connsiteY4" fmla="*/ 0 h 108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1085033">
                <a:moveTo>
                  <a:pt x="0" y="0"/>
                </a:moveTo>
                <a:lnTo>
                  <a:pt x="3081563" y="0"/>
                </a:lnTo>
                <a:lnTo>
                  <a:pt x="3081563" y="1085033"/>
                </a:lnTo>
                <a:lnTo>
                  <a:pt x="0" y="10850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75" tIns="142875" rIns="142875" bIns="14287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500" b="0" i="0" u="none" kern="1200" dirty="0"/>
              <a:t>University of Michigan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500" b="0" i="0" u="none" kern="1200" dirty="0"/>
              <a:t>-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500" b="0" i="0" u="none" kern="1200" dirty="0"/>
              <a:t>University of Florida</a:t>
            </a:r>
            <a:endParaRPr lang="en-US" sz="1500" kern="1200" dirty="0"/>
          </a:p>
        </p:txBody>
      </p: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6FFB681E-B8B8-43B4-9CF5-7A68C6F92D80}"/>
              </a:ext>
            </a:extLst>
          </p:cNvPr>
          <p:cNvSpPr/>
          <p:nvPr/>
        </p:nvSpPr>
        <p:spPr>
          <a:xfrm>
            <a:off x="6529388" y="3696700"/>
            <a:ext cx="0" cy="304593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8BE4527-ECCA-449B-8CDE-DA0DAA5BA5FE}"/>
              </a:ext>
            </a:extLst>
          </p:cNvPr>
          <p:cNvSpPr/>
          <p:nvPr/>
        </p:nvSpPr>
        <p:spPr>
          <a:xfrm>
            <a:off x="6739494" y="4305887"/>
            <a:ext cx="3081563" cy="522160"/>
          </a:xfrm>
          <a:custGeom>
            <a:avLst/>
            <a:gdLst>
              <a:gd name="connsiteX0" fmla="*/ 0 w 3081563"/>
              <a:gd name="connsiteY0" fmla="*/ 0 h 522160"/>
              <a:gd name="connsiteX1" fmla="*/ 3081563 w 3081563"/>
              <a:gd name="connsiteY1" fmla="*/ 0 h 522160"/>
              <a:gd name="connsiteX2" fmla="*/ 3081563 w 3081563"/>
              <a:gd name="connsiteY2" fmla="*/ 522160 h 522160"/>
              <a:gd name="connsiteX3" fmla="*/ 0 w 3081563"/>
              <a:gd name="connsiteY3" fmla="*/ 522160 h 522160"/>
              <a:gd name="connsiteX4" fmla="*/ 0 w 3081563"/>
              <a:gd name="connsiteY4" fmla="*/ 0 h 5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522160">
                <a:moveTo>
                  <a:pt x="0" y="0"/>
                </a:moveTo>
                <a:lnTo>
                  <a:pt x="3081563" y="0"/>
                </a:lnTo>
                <a:lnTo>
                  <a:pt x="3081563" y="522160"/>
                </a:lnTo>
                <a:lnTo>
                  <a:pt x="0" y="5221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800" kern="1200" dirty="0"/>
              <a:t>Inflation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9A9D143-8D02-42C5-8C97-776D6D35BC0A}"/>
              </a:ext>
            </a:extLst>
          </p:cNvPr>
          <p:cNvSpPr/>
          <p:nvPr/>
        </p:nvSpPr>
        <p:spPr>
          <a:xfrm>
            <a:off x="6739494" y="4828048"/>
            <a:ext cx="3081563" cy="526076"/>
          </a:xfrm>
          <a:custGeom>
            <a:avLst/>
            <a:gdLst>
              <a:gd name="connsiteX0" fmla="*/ 0 w 3081563"/>
              <a:gd name="connsiteY0" fmla="*/ 0 h 526076"/>
              <a:gd name="connsiteX1" fmla="*/ 3081563 w 3081563"/>
              <a:gd name="connsiteY1" fmla="*/ 0 h 526076"/>
              <a:gd name="connsiteX2" fmla="*/ 3081563 w 3081563"/>
              <a:gd name="connsiteY2" fmla="*/ 526076 h 526076"/>
              <a:gd name="connsiteX3" fmla="*/ 0 w 3081563"/>
              <a:gd name="connsiteY3" fmla="*/ 526076 h 526076"/>
              <a:gd name="connsiteX4" fmla="*/ 0 w 3081563"/>
              <a:gd name="connsiteY4" fmla="*/ 0 h 52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526076">
                <a:moveTo>
                  <a:pt x="0" y="0"/>
                </a:moveTo>
                <a:lnTo>
                  <a:pt x="3081563" y="0"/>
                </a:lnTo>
                <a:lnTo>
                  <a:pt x="3081563" y="526076"/>
                </a:lnTo>
                <a:lnTo>
                  <a:pt x="0" y="52607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75" tIns="142875" rIns="142875" bIns="142875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0" i="0" u="none" kern="1200" dirty="0"/>
              <a:t>Historic Inflation rate monthly</a:t>
            </a:r>
            <a:endParaRPr lang="en-US" sz="1500" kern="1200" dirty="0"/>
          </a:p>
        </p:txBody>
      </p:sp>
      <p:sp>
        <p:nvSpPr>
          <p:cNvPr id="45" name="Straight Connector 44">
            <a:extLst>
              <a:ext uri="{FF2B5EF4-FFF2-40B4-BE49-F238E27FC236}">
                <a16:creationId xmlns:a16="http://schemas.microsoft.com/office/drawing/2014/main" id="{3970B988-FF57-4889-BFCC-E0657FC16F11}"/>
              </a:ext>
            </a:extLst>
          </p:cNvPr>
          <p:cNvSpPr/>
          <p:nvPr/>
        </p:nvSpPr>
        <p:spPr>
          <a:xfrm>
            <a:off x="8280276" y="4001293"/>
            <a:ext cx="0" cy="304593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C3FE35-0805-47BB-B425-C8E5A6D03E35}"/>
              </a:ext>
            </a:extLst>
          </p:cNvPr>
          <p:cNvSpPr/>
          <p:nvPr/>
        </p:nvSpPr>
        <p:spPr>
          <a:xfrm rot="2700000">
            <a:off x="6495542" y="3967448"/>
            <a:ext cx="67690" cy="6769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8F585E-8AB7-478E-86F0-0381C8408775}"/>
              </a:ext>
            </a:extLst>
          </p:cNvPr>
          <p:cNvSpPr/>
          <p:nvPr/>
        </p:nvSpPr>
        <p:spPr>
          <a:xfrm rot="2700000">
            <a:off x="8246431" y="3967448"/>
            <a:ext cx="67690" cy="6769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512DC3C-D520-407C-AF02-8BCED70D7271}"/>
              </a:ext>
            </a:extLst>
          </p:cNvPr>
          <p:cNvSpPr/>
          <p:nvPr/>
        </p:nvSpPr>
        <p:spPr>
          <a:xfrm>
            <a:off x="8490383" y="3174539"/>
            <a:ext cx="3081563" cy="522160"/>
          </a:xfrm>
          <a:custGeom>
            <a:avLst/>
            <a:gdLst>
              <a:gd name="connsiteX0" fmla="*/ 0 w 3081563"/>
              <a:gd name="connsiteY0" fmla="*/ 0 h 522160"/>
              <a:gd name="connsiteX1" fmla="*/ 3081563 w 3081563"/>
              <a:gd name="connsiteY1" fmla="*/ 0 h 522160"/>
              <a:gd name="connsiteX2" fmla="*/ 3081563 w 3081563"/>
              <a:gd name="connsiteY2" fmla="*/ 522160 h 522160"/>
              <a:gd name="connsiteX3" fmla="*/ 0 w 3081563"/>
              <a:gd name="connsiteY3" fmla="*/ 522160 h 522160"/>
              <a:gd name="connsiteX4" fmla="*/ 0 w 3081563"/>
              <a:gd name="connsiteY4" fmla="*/ 0 h 5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522160">
                <a:moveTo>
                  <a:pt x="0" y="0"/>
                </a:moveTo>
                <a:lnTo>
                  <a:pt x="3081563" y="0"/>
                </a:lnTo>
                <a:lnTo>
                  <a:pt x="3081563" y="522160"/>
                </a:lnTo>
                <a:lnTo>
                  <a:pt x="0" y="5221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800" kern="1200" dirty="0"/>
              <a:t>Join &amp; Insights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B574834-2190-41DD-9117-7CBF7323108D}"/>
              </a:ext>
            </a:extLst>
          </p:cNvPr>
          <p:cNvSpPr/>
          <p:nvPr/>
        </p:nvSpPr>
        <p:spPr>
          <a:xfrm>
            <a:off x="8490383" y="2467624"/>
            <a:ext cx="3081563" cy="706915"/>
          </a:xfrm>
          <a:custGeom>
            <a:avLst/>
            <a:gdLst>
              <a:gd name="connsiteX0" fmla="*/ 0 w 3081563"/>
              <a:gd name="connsiteY0" fmla="*/ 0 h 706915"/>
              <a:gd name="connsiteX1" fmla="*/ 3081563 w 3081563"/>
              <a:gd name="connsiteY1" fmla="*/ 0 h 706915"/>
              <a:gd name="connsiteX2" fmla="*/ 3081563 w 3081563"/>
              <a:gd name="connsiteY2" fmla="*/ 706915 h 706915"/>
              <a:gd name="connsiteX3" fmla="*/ 0 w 3081563"/>
              <a:gd name="connsiteY3" fmla="*/ 706915 h 706915"/>
              <a:gd name="connsiteX4" fmla="*/ 0 w 3081563"/>
              <a:gd name="connsiteY4" fmla="*/ 0 h 70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563" h="706915">
                <a:moveTo>
                  <a:pt x="0" y="0"/>
                </a:moveTo>
                <a:lnTo>
                  <a:pt x="3081563" y="0"/>
                </a:lnTo>
                <a:lnTo>
                  <a:pt x="3081563" y="706915"/>
                </a:lnTo>
                <a:lnTo>
                  <a:pt x="0" y="7069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75" tIns="142875" rIns="142875" bIns="142875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Complete wrangling, join, clean, EDA, Multiple Regression, ML</a:t>
            </a:r>
          </a:p>
        </p:txBody>
      </p:sp>
      <p:sp>
        <p:nvSpPr>
          <p:cNvPr id="50" name="Straight Connector 49">
            <a:extLst>
              <a:ext uri="{FF2B5EF4-FFF2-40B4-BE49-F238E27FC236}">
                <a16:creationId xmlns:a16="http://schemas.microsoft.com/office/drawing/2014/main" id="{A7377988-CF73-428B-947C-4B2915C755D6}"/>
              </a:ext>
            </a:extLst>
          </p:cNvPr>
          <p:cNvSpPr/>
          <p:nvPr/>
        </p:nvSpPr>
        <p:spPr>
          <a:xfrm>
            <a:off x="10031164" y="3696700"/>
            <a:ext cx="0" cy="304593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021E26-7FBB-465C-8F37-67F20D5C8842}"/>
              </a:ext>
            </a:extLst>
          </p:cNvPr>
          <p:cNvSpPr/>
          <p:nvPr/>
        </p:nvSpPr>
        <p:spPr>
          <a:xfrm rot="2700000">
            <a:off x="9997319" y="3967448"/>
            <a:ext cx="67690" cy="6769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635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424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6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FEB2-5557-410B-A28C-12AB05EE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Removal of S&amp;P 500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11EE1-3E30-44AA-8393-2F96B7D7F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The top 10% of income earners own </a:t>
            </a:r>
            <a:r>
              <a:rPr lang="en-US" b="1" i="0" dirty="0">
                <a:solidFill>
                  <a:srgbClr val="7030A0"/>
                </a:solidFill>
                <a:effectLst/>
                <a:latin typeface="Source Sans Pro" panose="020B0503030403020204" pitchFamily="34" charset="0"/>
              </a:rPr>
              <a:t>10 times </a:t>
            </a:r>
            <a:r>
              <a:rPr lang="en-US" b="1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as much of the stock market as the bottom 60%.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030A0"/>
                </a:solidFill>
                <a:effectLst/>
                <a:latin typeface="Source Sans Pro" panose="020B0503030403020204" pitchFamily="34" charset="0"/>
              </a:rPr>
              <a:t>The average stock owner </a:t>
            </a:r>
            <a:r>
              <a:rPr lang="en-US" b="1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is most likely to be invested through </a:t>
            </a:r>
            <a:r>
              <a:rPr lang="en-US" b="1" i="0" dirty="0">
                <a:solidFill>
                  <a:srgbClr val="7030A0"/>
                </a:solidFill>
                <a:effectLst/>
                <a:latin typeface="Source Sans Pro" panose="020B0503030403020204" pitchFamily="34" charset="0"/>
              </a:rPr>
              <a:t>mutual funds and retirement plans</a:t>
            </a:r>
            <a:r>
              <a:rPr lang="en-US" b="1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The stock market accounts for </a:t>
            </a:r>
            <a:r>
              <a:rPr lang="en-US" b="1" i="0" dirty="0">
                <a:solidFill>
                  <a:srgbClr val="7030A0"/>
                </a:solidFill>
                <a:effectLst/>
                <a:latin typeface="Source Sans Pro" panose="020B0503030403020204" pitchFamily="34" charset="0"/>
              </a:rPr>
              <a:t>just 9% </a:t>
            </a:r>
            <a:r>
              <a:rPr lang="en-US" b="1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of the assets of the lowest-earning families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12121"/>
              </a:solidFill>
              <a:effectLst/>
              <a:latin typeface="Source Sans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Content Placeholder 16">
            <a:extLst>
              <a:ext uri="{FF2B5EF4-FFF2-40B4-BE49-F238E27FC236}">
                <a16:creationId xmlns:a16="http://schemas.microsoft.com/office/drawing/2014/main" id="{8149C1E4-C7EB-4B2C-8B1E-1A475EB4588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42913" y="1825625"/>
          <a:ext cx="5400675" cy="369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304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85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87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73BF8-F123-4BE0-B953-31A003E1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60001"/>
            <a:ext cx="2725737" cy="2853100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chemeClr val="bg2"/>
                </a:solidFill>
              </a:rPr>
              <a:t>Excel Conversions</a:t>
            </a:r>
          </a:p>
        </p:txBody>
      </p:sp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641C20BE-D32B-4895-8DA2-EE7908A4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87" y="735330"/>
            <a:ext cx="6794502" cy="2174240"/>
          </a:xfrm>
          <a:custGeom>
            <a:avLst/>
            <a:gdLst/>
            <a:ahLst/>
            <a:cxnLst/>
            <a:rect l="l" t="t" r="r" b="b"/>
            <a:pathLst>
              <a:path w="3611671" h="3218400">
                <a:moveTo>
                  <a:pt x="0" y="0"/>
                </a:moveTo>
                <a:lnTo>
                  <a:pt x="3611671" y="0"/>
                </a:lnTo>
                <a:lnTo>
                  <a:pt x="3611671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98" name="Straight Connector 89">
            <a:extLst>
              <a:ext uri="{FF2B5EF4-FFF2-40B4-BE49-F238E27FC236}">
                <a16:creationId xmlns:a16="http://schemas.microsoft.com/office/drawing/2014/main" id="{DDABEAEC-86D5-402A-A094-1496818B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1">
            <a:extLst>
              <a:ext uri="{FF2B5EF4-FFF2-40B4-BE49-F238E27FC236}">
                <a16:creationId xmlns:a16="http://schemas.microsoft.com/office/drawing/2014/main" id="{1961B0F4-7500-4D3A-A122-084B662E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3639600"/>
            <a:ext cx="36108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3">
            <a:extLst>
              <a:ext uri="{FF2B5EF4-FFF2-40B4-BE49-F238E27FC236}">
                <a16:creationId xmlns:a16="http://schemas.microsoft.com/office/drawing/2014/main" id="{0E791E2A-FFAC-4CA4-936E-4B7EADA5A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2" y="3639600"/>
            <a:ext cx="7681528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5A9AADE6-2B96-4A5B-B5D5-94D7B82A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36" y="4186907"/>
            <a:ext cx="2722802" cy="2123785"/>
          </a:xfrm>
          <a:custGeom>
            <a:avLst/>
            <a:gdLst/>
            <a:ahLst/>
            <a:cxnLst/>
            <a:rect l="l" t="t" r="r" b="b"/>
            <a:pathLst>
              <a:path w="7680325" h="3644900">
                <a:moveTo>
                  <a:pt x="0" y="0"/>
                </a:moveTo>
                <a:lnTo>
                  <a:pt x="7680325" y="0"/>
                </a:lnTo>
                <a:lnTo>
                  <a:pt x="7680325" y="3644900"/>
                </a:lnTo>
                <a:lnTo>
                  <a:pt x="0" y="3644900"/>
                </a:ln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A8424EC-D0AB-427F-947F-8E4F37BC1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88" y="4071399"/>
            <a:ext cx="6769100" cy="234527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EIA Dataset is built within </a:t>
            </a:r>
            <a:r>
              <a:rPr lang="en-US" sz="1600" b="1" dirty="0">
                <a:solidFill>
                  <a:srgbClr val="0070C0"/>
                </a:solidFill>
              </a:rPr>
              <a:t>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Excel </a:t>
            </a:r>
            <a:r>
              <a:rPr lang="en-US" sz="1600" dirty="0">
                <a:solidFill>
                  <a:schemeClr val="tx2"/>
                </a:solidFill>
              </a:rPr>
              <a:t>to 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Consumer Price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Consumer Sentiment Survey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Historical Inflation</a:t>
            </a:r>
          </a:p>
          <a:p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92F06E4-1767-44E7-ABD3-B7D03E3C70D9}"/>
              </a:ext>
            </a:extLst>
          </p:cNvPr>
          <p:cNvCxnSpPr>
            <a:cxnSpLocks/>
          </p:cNvCxnSpPr>
          <p:nvPr/>
        </p:nvCxnSpPr>
        <p:spPr>
          <a:xfrm flipV="1">
            <a:off x="2743200" y="2531352"/>
            <a:ext cx="2236788" cy="1655555"/>
          </a:xfrm>
          <a:prstGeom prst="curvedConnector3">
            <a:avLst>
              <a:gd name="adj1" fmla="val 1182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24949A07-175E-4639-B5FE-00E4EA23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736" y="4623593"/>
            <a:ext cx="1226100" cy="109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C7B754C0-1215-4ABC-A692-CF28CF021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149" y="4930395"/>
            <a:ext cx="1333702" cy="79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BDD38D71-F6AC-4948-A56F-4CFF04DD4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3293" y="6230032"/>
            <a:ext cx="1412975" cy="373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B88AB8-A690-4A17-AC82-7E8F1BEC1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6734" y="6331261"/>
            <a:ext cx="1455907" cy="204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Content Placeholder 10">
            <a:extLst>
              <a:ext uri="{FF2B5EF4-FFF2-40B4-BE49-F238E27FC236}">
                <a16:creationId xmlns:a16="http://schemas.microsoft.com/office/drawing/2014/main" id="{5C33E6B5-0DCA-46FA-81B4-E86E04A5D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824" y="1119340"/>
            <a:ext cx="2884737" cy="1339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0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386491-6F13-4235-A32F-9F6D67F1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D7E81F9-985E-40E1-8E20-6F66263B2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46B315-2181-4D2A-A8B6-896689BC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959"/>
            <a:ext cx="4366008" cy="180911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521FA-525D-48FF-AA33-ACFF76F0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4"/>
            <a:ext cx="3457573" cy="100500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2400" dirty="0"/>
              <a:t>Normal vs Sentiment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4455F26C-4C97-4BA4-8A08-25193CC7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5957997"/>
            <a:ext cx="12191999" cy="900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3DDC18-E028-47F7-8F3E-7DDC52D89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7B2856-431D-490E-AA67-410E169D6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7212" y="0"/>
            <a:ext cx="0" cy="5957995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49AF0FB-E0B9-4A9A-BB9F-7C4F354D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77" y="1982564"/>
            <a:ext cx="3505200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7FDED-00F5-4BB5-B79C-776252718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1"/>
          <a:stretch/>
        </p:blipFill>
        <p:spPr>
          <a:xfrm>
            <a:off x="450453" y="2695798"/>
            <a:ext cx="3505200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0DB16-BEC8-4F48-B734-B2FBA860991A}"/>
              </a:ext>
            </a:extLst>
          </p:cNvPr>
          <p:cNvSpPr txBox="1"/>
          <p:nvPr/>
        </p:nvSpPr>
        <p:spPr>
          <a:xfrm>
            <a:off x="5397032" y="1613230"/>
            <a:ext cx="239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Sentiment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2FB6C-0ECF-4FF1-9EF0-71AAAF326CD1}"/>
              </a:ext>
            </a:extLst>
          </p:cNvPr>
          <p:cNvSpPr txBox="1"/>
          <p:nvPr/>
        </p:nvSpPr>
        <p:spPr>
          <a:xfrm>
            <a:off x="1006852" y="2326464"/>
            <a:ext cx="239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2F656F-D5B6-4472-87D6-E126FC0DB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0" y="1982564"/>
            <a:ext cx="3505200" cy="23907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A4F012-0540-47C1-BA28-E101C8F97FAE}"/>
              </a:ext>
            </a:extLst>
          </p:cNvPr>
          <p:cNvSpPr txBox="1"/>
          <p:nvPr/>
        </p:nvSpPr>
        <p:spPr>
          <a:xfrm>
            <a:off x="8791963" y="1613230"/>
            <a:ext cx="297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33920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C8CC-350F-49EA-B168-F77049E6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Findings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97090572-9E3D-43EE-9F7F-EE89E8DBDB5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42433379"/>
              </p:ext>
            </p:extLst>
          </p:nvPr>
        </p:nvGraphicFramePr>
        <p:xfrm>
          <a:off x="442913" y="2505075"/>
          <a:ext cx="3429000" cy="3011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989C36FE-F6F7-47D1-AA3D-EAE0FFE5B9D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89603023"/>
              </p:ext>
            </p:extLst>
          </p:nvPr>
        </p:nvGraphicFramePr>
        <p:xfrm>
          <a:off x="4400550" y="2497138"/>
          <a:ext cx="3429000" cy="3011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011A1C05-DD9C-4431-B9F9-29017FB0E6D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62536071"/>
              </p:ext>
            </p:extLst>
          </p:nvPr>
        </p:nvGraphicFramePr>
        <p:xfrm>
          <a:off x="8359775" y="2505075"/>
          <a:ext cx="3429000" cy="3011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107F2EC2-8135-4347-BEFF-0961B8538AD5}"/>
              </a:ext>
            </a:extLst>
          </p:cNvPr>
          <p:cNvSpPr txBox="1">
            <a:spLocks/>
          </p:cNvSpPr>
          <p:nvPr/>
        </p:nvSpPr>
        <p:spPr>
          <a:xfrm>
            <a:off x="974341" y="1001586"/>
            <a:ext cx="3798381" cy="4926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sz="2400" dirty="0">
                <a:solidFill>
                  <a:schemeClr val="tx2">
                    <a:alpha val="43000"/>
                  </a:schemeClr>
                </a:solidFill>
              </a:rPr>
              <a:t>Negative to sentiment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0204B2-4D24-4229-AD8E-D1D23C5A207B}"/>
              </a:ext>
            </a:extLst>
          </p:cNvPr>
          <p:cNvSpPr/>
          <p:nvPr/>
        </p:nvSpPr>
        <p:spPr>
          <a:xfrm>
            <a:off x="1538868" y="2981093"/>
            <a:ext cx="669073" cy="1085385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34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B4745B-D7EA-46C6-A83F-FF2D8B5D3FBF}"/>
              </a:ext>
            </a:extLst>
          </p:cNvPr>
          <p:cNvSpPr/>
          <p:nvPr/>
        </p:nvSpPr>
        <p:spPr>
          <a:xfrm>
            <a:off x="5446770" y="3230930"/>
            <a:ext cx="669073" cy="1085385"/>
          </a:xfrm>
          <a:prstGeom prst="rect">
            <a:avLst/>
          </a:prstGeom>
          <a:noFill/>
          <a:ln w="19050" cap="flat" cmpd="sng" algn="ctr">
            <a:solidFill>
              <a:schemeClr val="accent6">
                <a:lumMod val="75000"/>
                <a:alpha val="34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32C337-F3B1-40E1-8BD9-7FFA46C4C812}"/>
              </a:ext>
            </a:extLst>
          </p:cNvPr>
          <p:cNvSpPr/>
          <p:nvPr/>
        </p:nvSpPr>
        <p:spPr>
          <a:xfrm>
            <a:off x="9644228" y="3429000"/>
            <a:ext cx="669073" cy="1085385"/>
          </a:xfrm>
          <a:prstGeom prst="rect">
            <a:avLst/>
          </a:prstGeom>
          <a:noFill/>
          <a:ln w="19050" cap="flat" cmpd="sng" algn="ctr">
            <a:solidFill>
              <a:schemeClr val="accent4">
                <a:lumMod val="75000"/>
                <a:alpha val="34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6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  <p:bldGraphic spid="19" grpId="0">
        <p:bldAsOne/>
      </p:bldGraphic>
      <p:bldGraphic spid="20" grpId="0">
        <p:bldAsOne/>
      </p:bldGraphic>
      <p:bldP spid="21" grpId="0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308400B-C437-4204-A453-9DEFE7A3B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31085-857D-42EE-BB55-098E5214A0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95DBB1-7409-45FB-83E1-90451666BE4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Lines design</Template>
  <TotalTime>6932</TotalTime>
  <Words>941</Words>
  <Application>Microsoft Office PowerPoint</Application>
  <PresentationFormat>Widescreen</PresentationFormat>
  <Paragraphs>171</Paragraphs>
  <Slides>23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Neue Haas Grotesk Text Pro</vt:lpstr>
      <vt:lpstr>Source Sans Pro</vt:lpstr>
      <vt:lpstr>Wingdings</vt:lpstr>
      <vt:lpstr>Wingdings 2</vt:lpstr>
      <vt:lpstr>LinesVTI</vt:lpstr>
      <vt:lpstr>What affects consumer sentiment?  </vt:lpstr>
      <vt:lpstr>   Is inflation the main culprit of how we feel about the economy?</vt:lpstr>
      <vt:lpstr>What is consumer sentiment?</vt:lpstr>
      <vt:lpstr>Through the years</vt:lpstr>
      <vt:lpstr>Project Walkthrough</vt:lpstr>
      <vt:lpstr>Removal of S&amp;P 500</vt:lpstr>
      <vt:lpstr>Excel Conversions</vt:lpstr>
      <vt:lpstr>Normal vs Sentiment</vt:lpstr>
      <vt:lpstr>Initial Findings</vt:lpstr>
      <vt:lpstr>Heatmap</vt:lpstr>
      <vt:lpstr>Multiple Regression Analysis</vt:lpstr>
      <vt:lpstr>Multiple Linear Regression</vt:lpstr>
      <vt:lpstr>Results of Multiple Linear Regression</vt:lpstr>
      <vt:lpstr>Predicted Result  -  Multiple Linear Regression</vt:lpstr>
      <vt:lpstr>So how does it perform?</vt:lpstr>
      <vt:lpstr>Two-way ANOVA</vt:lpstr>
      <vt:lpstr>Two-Way ANOVA Interaction Plot</vt:lpstr>
      <vt:lpstr>Random Forest Regressor</vt:lpstr>
      <vt:lpstr>A quick walkthrough…</vt:lpstr>
      <vt:lpstr>Sentiment vs Predicted</vt:lpstr>
      <vt:lpstr>Conclusion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Sentiment  </dc:title>
  <dc:creator>stanley evans</dc:creator>
  <cp:lastModifiedBy>stanley evans</cp:lastModifiedBy>
  <cp:revision>2</cp:revision>
  <dcterms:created xsi:type="dcterms:W3CDTF">2021-12-01T16:22:15Z</dcterms:created>
  <dcterms:modified xsi:type="dcterms:W3CDTF">2021-12-10T00:56:51Z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